
<file path=META-INF/manifest.xml><?xml version="1.0" encoding="utf-8"?>
<manifest:manifest xmlns:manifest="urn:oasis:names:tc:opendocument:xmlns:manifest:1.0" xmlns:loext="urn:org:documentfoundation:names:experimental:office:xmlns:loext:1.0" manifest:version="1.3">
  <manifest:file-entry manifest:full-path="/" manifest:version="1.3" manifest:media-type="application/vnd.oasis.opendocument.presentation"/>
  <manifest:file-entry manifest:full-path="Configurations2/" manifest:media-type="application/vnd.sun.xml.ui.configuration"/>
  <manifest:file-entry manifest:full-path="styles.xml" manifest:media-type="text/xml"/>
  <manifest:file-entry manifest:full-path="content.xml" manifest:media-type="text/xml"/>
  <manifest:file-entry manifest:full-path="Pictures/10000001000003F30000002BB615D648BFE15B9C.png" manifest:media-type="image/png"/>
  <manifest:file-entry manifest:full-path="Pictures/100000010000041C00000286ECEEBB53D8F267D4.png" manifest:media-type="image/png"/>
  <manifest:file-entry manifest:full-path="Pictures/10000001000002B600000304F2079E5A53B2C67A.png" manifest:media-type="image/png"/>
  <manifest:file-entry manifest:full-path="Pictures/1000000100000550000007E9DF3115CEABB3551B.png" manifest:media-type="image/png"/>
  <manifest:file-entry manifest:full-path="Pictures/10000001000003710000013A8FB1454C39561101.png" manifest:media-type="image/png"/>
  <manifest:file-entry manifest:full-path="Pictures/1000000100000352000005DEBB9571663C99255B.png" manifest:media-type="image/png"/>
  <manifest:file-entry manifest:full-path="Pictures/10000001000008000000130E76C2C9ACB88FBAC0.png" manifest:media-type="image/png"/>
  <manifest:file-entry manifest:full-path="Pictures/100000010000015400000409C6C3FD120C4AF024.png" manifest:media-type="image/png"/>
  <manifest:file-entry manifest:full-path="Pictures/100000010000011800000216B75D549D113ACD22.png" manifest:media-type="image/png"/>
  <manifest:file-entry manifest:full-path="Pictures/10000001000007D4000006B0F5ED56DB1D70B99E.png" manifest:media-type="image/png"/>
  <manifest:file-entry manifest:full-path="Pictures/1000000100000542000003A2F9E08C5430354B3F.png" manifest:media-type="image/png"/>
  <manifest:file-entry manifest:full-path="Pictures/100000010000069C00000BB0821311FABEF2CC99.png" manifest:media-type="image/png"/>
  <manifest:file-entry manifest:full-path="Pictures/1000000100000771000001D72FD479E834E95893.png" manifest:media-type="image/png"/>
  <manifest:file-entry manifest:full-path="Pictures/10000001000002F400000C5CCBCEE6734E8A8724.png" manifest:media-type="image/png"/>
  <manifest:file-entry manifest:full-path="Pictures/100000010000080000001EFC2AEBDEDFBFF0852B.png" manifest:media-type="image/png"/>
  <manifest:file-entry manifest:full-path="Pictures/10000001000002240000040C6CFEA587D2F093E5.png" manifest:media-type="image/png"/>
  <manifest:file-entry manifest:full-path="Pictures/10000001000005D30000020CE528948981491409.png" manifest:media-type="image/png"/>
  <manifest:file-entry manifest:full-path="settings.xml" manifest:media-type="text/xml"/>
  <manifest:file-entry manifest:full-path="Thumbnails/thumbnail.png" manifest:media-type="image/png"/>
  <manifest:file-entry manifest:full-path="meta.xml" manifest:media-type="text/xml"/>
</manifest:manifest>
</file>

<file path=Pictures/100000010000011800000216B75D549D113ACD22.png>
</file>

<file path=Pictures/100000010000015400000409C6C3FD120C4AF024.png>
</file>

<file path=Pictures/10000001000002240000040C6CFEA587D2F093E5.png>
</file>

<file path=Pictures/10000001000002B600000304F2079E5A53B2C67A.png>
</file>

<file path=Pictures/10000001000002F400000C5CCBCEE6734E8A8724.png>
</file>

<file path=Pictures/1000000100000352000005DEBB9571663C99255B.png>
</file>

<file path=Pictures/10000001000003710000013A8FB1454C39561101.png>
</file>

<file path=Pictures/10000001000003F30000002BB615D648BFE15B9C.png>
</file>

<file path=Pictures/100000010000041C00000286ECEEBB53D8F267D4.png>
</file>

<file path=Pictures/1000000100000542000003A2F9E08C5430354B3F.png>
</file>

<file path=Pictures/1000000100000550000007E9DF3115CEABB3551B.png>
</file>

<file path=Pictures/10000001000005D30000020CE528948981491409.png>
</file>

<file path=Pictures/100000010000069C00000BB0821311FABEF2CC99.png>
</file>

<file path=Pictures/1000000100000771000001D72FD479E834E95893.png>
</file>

<file path=Pictures/10000001000007D4000006B0F5ED56DB1D70B99E.png>
</file>

<file path=Pictures/10000001000008000000130E76C2C9ACB88FBAC0.png>
</file>

<file path=Pictures/100000010000080000001EFC2AEBDEDFBFF0852B.png>
</file>

<file path=Thumbnails/thumbnail.png>
</file>

<file path=content.xml><?xml version="1.0" encoding="utf-8"?>
<office:document-content xmlns:officeooo="http://openoffice.org/2009/office" xmlns:anim="urn:oasis:names:tc:opendocument:xmlns:animation:1.0" xmlns:smil="urn:oasis:names:tc:opendocument:xmlns:smil-compatible:1.0" xmlns:presentation="urn:oasis:names:tc:opendocument:xmlns:presentation:1.0" xmlns:css3t="http://www.w3.org/TR/css3-text/" xmlns:grddl="http://www.w3.org/2003/g/data-view#" xmlns:xhtml="http://www.w3.org/1999/xhtml" xmlns:formx="urn:openoffice:names:experimental:ooxml-odf-interop:xmlns:form:1.0" xmlns:xsi="http://www.w3.org/2001/XMLSchema-instance" xmlns:rpt="http://openoffice.org/2005/report" xmlns:dc="http://purl.org/dc/elements/1.1/" xmlns:chart="urn:oasis:names:tc:opendocument:xmlns:chart:1.0" xmlns:svg="urn:oasis:names:tc:opendocument:xmlns:svg-compatible:1.0" xmlns:draw="urn:oasis:names:tc:opendocument:xmlns:drawing:1.0" xmlns:text="urn:oasis:names:tc:opendocument:xmlns:text:1.0" xmlns:oooc="http://openoffice.org/2004/calc" xmlns:style="urn:oasis:names:tc:opendocument:xmlns:style:1.0" xmlns:ooow="http://openoffice.org/2004/writer" xmlns:meta="urn:oasis:names:tc:opendocument:xmlns:meta:1.0" xmlns:xlink="http://www.w3.org/1999/xlink" xmlns:fo="urn:oasis:names:tc:opendocument:xmlns:xsl-fo-compatible:1.0" xmlns:ooo="http://openoffice.org/2004/office" xmlns:office="urn:oasis:names:tc:opendocument:xmlns:office:1.0" xmlns:dr3d="urn:oasis:names:tc:opendocument:xmlns:dr3d:1.0" xmlns:table="urn:oasis:names:tc:opendocument:xmlns:table:1.0" xmlns:number="urn:oasis:names:tc:opendocument:xmlns:datastyle:1.0" xmlns:of="urn:oasis:names:tc:opendocument:xmlns:of:1.2" xmlns:calcext="urn:org:documentfoundation:names:experimental:calc:xmlns:calcext:1.0" xmlns:tableooo="http://openoffice.org/2009/table" xmlns:drawooo="http://openoffice.org/2010/draw" xmlns:loext="urn:org:documentfoundation:names:experimental:office:xmlns:loext:1.0" xmlns:dom="http://www.w3.org/2001/xml-events" xmlns:field="urn:openoffice:names:experimental:ooo-ms-interop:xmlns:field:1.0" xmlns:xsd="http://www.w3.org/2001/XMLSchema" xmlns:math="http://www.w3.org/1998/Math/MathML" xmlns:form="urn:oasis:names:tc:opendocument:xmlns:form:1.0" xmlns:script="urn:oasis:names:tc:opendocument:xmlns:script:1.0" xmlns:xforms="http://www.w3.org/2002/xforms" office:version="1.3">
  <office:scripts/>
  <office:font-face-decls>
    <style:font-face style:name="Calibri" svg:font-family="Calibri"/>
    <style:font-face style:name="Calibri Light" svg:font-family="'Calibri Light'"/>
    <style:font-face style:name="Calibri1" svg:font-family="Calibri" style:font-pitch="variable"/>
    <style:font-face style:name="DejaVu Sans" svg:font-family="'DejaVu Sans'" style:font-family-generic="system" style:font-pitch="variable"/>
    <style:font-face style:name="Liberation Sans" svg:font-family="'Liberation Sans'" style:font-family-generic="roman" style:font-pitch="variable"/>
    <style:font-face style:name="Liberation Sans1" svg:font-family="'Liberation Sans'" style:font-pitch="variable"/>
    <style:font-face style:name="Liberation Serif" svg:font-family="'Liberation Serif'" style:font-pitch="variable"/>
    <style:font-face style:name="Liberation Serif1" svg:font-family="'Liberation Serif'" style:font-family-generic="roman" style:font-pitch="variable"/>
    <style:font-face style:name="Lohit Devanagari" svg:font-family="'Lohit Devanagari'" style:font-family-generic="system" style:font-pitch="variable"/>
    <style:font-face style:name="MS Gothic" svg:font-family="'MS Gothic'" style:font-pitch="variable"/>
    <style:font-face style:name="Noto Sans" svg:font-family="'Noto Sans'" style:font-family-generic="roman" style:font-pitch="variable"/>
    <style:font-face style:name="Noto Sans CJK SC" svg:font-family="'Noto Sans CJK SC'" style:font-family-generic="system" style:font-pitch="variable"/>
    <style:font-face style:name="Noto Sans1" svg:font-family="'Noto Sans'" style:font-family-generic="swiss" style:font-pitch="variable"/>
    <style:font-face style:name="Tahoma" svg:font-family="Tahoma" style:font-pitch="variable"/>
  </office:font-face-decls>
  <office:automatic-styles>
    <style:style style:name="dp1" style:family="drawing-page">
      <style:drawing-page-properties presentation:background-visible="true" presentation:background-objects-visible="true" draw:fill="solid" draw:fill-color="#ffffff" presentation:display-footer="false" presentation:display-page-number="false" presentation:display-date-time="false"/>
    </style:style>
    <style:style style:name="dp2" style:family="drawing-page">
      <style:drawing-page-properties presentation:display-header="true" presentation:display-footer="true" presentation:display-page-number="false" presentation:display-date-time="true"/>
    </style:style>
    <style:style style:name="dp3" style:family="drawing-page">
      <style:drawing-page-properties presentation:background-visible="true" presentation:background-objects-visible="true" presentation:display-footer="true" presentation:display-page-number="false" presentation:display-date-time="true"/>
    </style:style>
    <style:style style:name="gr1" style:family="graphic" style:parent-style-name="standard">
      <style:graphic-properties draw:stroke="none" svg:stroke-width="0.035cm" draw:stroke-linejoin="miter" svg:stroke-linecap="butt" draw:fill="solid" draw:fill-color="#ffffff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2" style:family="graphic" style:parent-style-name="standard">
      <style:graphic-properties draw:stroke="none" svg:stroke-width="0.035cm" draw:stroke-linejoin="miter" svg:stroke-linecap="butt" draw:fill="gradient" draw:fill-gradient-name="Gradient_20_1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3" style:family="graphic" style:parent-style-name="standard">
      <style:graphic-properties draw:stroke="none" svg:stroke-width="0.035cm" draw:stroke-linejoin="miter" svg:stroke-linecap="butt" draw:fill="gradient" draw:fill-gradient-name="Gradient_20_2" draw:opacity-name="msTransGradient_20_1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4" style:family="graphic" style:parent-style-name="standard">
      <style:graphic-properties draw:stroke="none" svg:stroke-width="0.035cm" draw:stroke-linejoin="miter" svg:stroke-linecap="butt" draw:fill="gradient" draw:fill-gradient-name="Gradient_20_3" draw:opacity-name="msTransGradient_20_2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5" style:family="graphic" style:parent-style-name="standard">
      <style:graphic-properties draw:stroke="none" svg:stroke-width="0.035cm" draw:stroke-linejoin="miter" svg:stroke-linecap="butt" draw:fill="gradient" draw:fill-gradient-name="Gradient_20_4" draw:opacity-name="msTransGradient_20_3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6" style:family="graphic" style:parent-style-name="standard">
      <style:graphic-properties draw:stroke="none" svg:stroke-width="0.035cm" draw:stroke-linejoin="miter" svg:stroke-linecap="butt" draw:fill="gradient" draw:fill-gradient-name="Gradient_20_5" draw:opacity-name="msTransGradient_20_4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7" style:family="graphic" style:parent-style-name="standard">
      <style:graphic-properties draw:stroke="none" svg:stroke-width="0.035cm" draw:stroke-linejoin="miter" svg:stroke-linecap="butt" draw:fill="gradient" draw:fill-gradient-name="Gradient_20_6" draw:opacity-name="msTransGradient_20_5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8" style:family="graphic" style:parent-style-name="standard">
      <style:graphic-properties draw:stroke="none" svg:stroke-width="0.035cm" draw:stroke-linejoin="miter" svg:stroke-linecap="butt" draw:fill="gradient" draw:fill-gradient-name="Gradient_20_7" draw:opacity-name="msTransGradient_20_6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9" style:family="graphic">
      <style:graphic-properties style:protect="size"/>
    </style:style>
    <style:style style:name="gr10" style:family="graphic" style:parent-style-name="standard">
      <style:graphic-properties draw:stroke="none" svg:stroke-width="0.035cm" draw:stroke-linejoin="miter" svg:stroke-linecap="butt" draw:fill="gradient" draw:fill-gradient-name="Gradient_20_8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11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7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12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8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13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9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14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10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15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11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16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12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17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13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18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14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19" style:family="graphic" style:parent-style-name="Oggetto_20_senza_20_riempimento_20_e_20_linee">
      <style:graphic-properties draw:textarea-horizontal-align="center" draw:textarea-vertical-align="middle" draw:color-mode="standard" draw:luminance="0%" draw:contrast="0%" draw:gamma="100%" draw:red="0%" draw:green="0%" draw:blue="0%" fo:clip="rect(0cm, 0cm, 0cm, 0cm)" draw:image-opacity="100%" style:mirror="none"/>
    </style:style>
    <style:style style:name="gr20" style:family="graphic">
      <style:graphic-properties draw:stroke="solid" svg:stroke-width="0.053cm" svg:stroke-color="#808080" draw:marker-start="" draw:marker-start-width="0.34cm" draw:marker-start-center="false" draw:marker-end="" draw:marker-end-width="0.34cm" draw:marker-end-center="false" draw:stroke-linejoin="miter" draw:fill="solid" draw:fill-color="#ffffff" draw:secondary-fill-color="#d4ea6b" draw:opacity="100%" draw:textarea-horizontal-align="center" draw:textarea-vertical-align="middle" draw:auto-grow-height="false" draw:fit-to-size="false" style:shrink-to-fit="false" fo:min-height="0.715cm" fo:min-width="1.975cm" fo:padding-top="0.143cm" fo:padding-bottom="0.143cm" fo:padding-left="0.263cm" fo:padding-right="0.263cm" fo:wrap-option="wrap" draw:shadow="hidden" draw:shadow-offset-x="0.071cm" draw:shadow-offset-y="0.071cm" draw:shadow-color="#808080" draw:shadow-opacity="100%"/>
      <style:paragraph-properties style:writing-mode="lr-tb"/>
    </style:style>
    <style:style style:name="gr21" style:family="graphic" style:parent-style-name="standard">
      <style:graphic-properties draw:stroke="none" svg:stroke-width="0.035cm" draw:stroke-linejoin="miter" svg:stroke-linecap="butt" draw:fill="solid" draw:fill-color="#ffffff" draw:textarea-vertical-align="middle" draw:auto-grow-height="false" draw:fit-to-size="false" style:shrink-to-fit="false" fo:min-height="18.8cm" fo:min-width="33.367cm" fo:padding-top="0.125cm" fo:padding-bottom="0.125cm" fo:padding-left="0.25cm" fo:padding-right="0.25cm" fo:wrap-option="wrap"/>
    </style:style>
    <style:style style:name="gr22" style:family="graphic" style:parent-style-name="standard">
      <style:graphic-properties draw:stroke="none" svg:stroke-width="0.035cm" draw:stroke-linejoin="miter" svg:stroke-linecap="butt" draw:fill="solid" draw:fill-color="#ffffff" draw:textarea-vertical-align="middle" draw:auto-grow-height="false" draw:fit-to-size="false" style:shrink-to-fit="false" fo:min-height="18.8cm" fo:min-width="33.358cm" fo:padding-top="0.125cm" fo:padding-bottom="0.125cm" fo:padding-left="0.25cm" fo:padding-right="0.25cm" fo:wrap-option="wrap"/>
    </style:style>
    <style:style style:name="gr23" style:family="graphic" style:parent-style-name="standard">
      <style:graphic-properties draw:stroke="none" svg:stroke-width="0.035cm" draw:stroke-linejoin="miter" svg:stroke-linecap="butt" draw:fill="gradient" draw:fill-gradient-name="Gradient_20_8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24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11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25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12" draw:textarea-vertical-align="middle" draw:auto-grow-height="false" draw:fit-to-size="false" style:shrink-to-fit="false" fo:min-height="10.966cm" fo:min-width="6.45cm" fo:padding-top="0.125cm" fo:padding-bottom="0.125cm" fo:padding-left="0.25cm" fo:padding-right="0.25cm" fo:wrap-option="wrap"/>
    </style:style>
    <style:style style:name="gr26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13" draw:textarea-vertical-align="middle" draw:auto-grow-height="false" draw:fit-to-size="false" style:shrink-to-fit="false" fo:min-height="11.358cm" fo:min-width="10.334cm" fo:padding-top="0.125cm" fo:padding-bottom="0.125cm" fo:padding-left="0.25cm" fo:padding-right="0.25cm" fo:wrap-option="wrap"/>
    </style:style>
    <style:style style:name="gr27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14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28" style:family="graphic">
      <style:graphic-properties draw:stroke="solid" svg:stroke-width="0.053cm" svg:stroke-color="#808080" draw:marker-start="" draw:marker-start-width="0.34cm" draw:marker-start-center="false" draw:marker-end="" draw:marker-end-width="0.34cm" draw:marker-end-center="false" draw:stroke-linejoin="miter" draw:fill="solid" draw:fill-color="#ffffff" draw:secondary-fill-color="#d4ea6b" draw:opacity="100%" draw:textarea-horizontal-align="center" draw:textarea-vertical-align="middle" draw:auto-grow-height="false" draw:fit-to-size="false" style:shrink-to-fit="false" fo:min-height="0.715cm" fo:min-width="1.975cm" fo:padding-top="0.143cm" fo:padding-bottom="0.143cm" fo:padding-left="0.263cm" fo:padding-right="0.263cm" fo:wrap-option="wrap" draw:shadow="hidden" draw:shadow-offset-x="0.071cm" draw:shadow-offset-y="0.071cm" draw:shadow-color="#808080" draw:shadow-opacity="100%"/>
      <style:paragraph-properties style:writing-mode="lr-tb"/>
    </style:style>
    <style:style style:name="gr29" style:family="graphic">
      <style:graphic-properties draw:stroke="solid" svg:stroke-width="0.053cm" svg:stroke-color="#808080" draw:marker-start="" draw:marker-start-width="0.34cm" draw:marker-start-center="false" draw:marker-end="" draw:marker-end-width="0.34cm" draw:marker-end-center="false" draw:stroke-linejoin="miter" draw:fill="solid" draw:fill-color="#ffffff" draw:secondary-fill-color="#d4ea6b" draw:opacity="100%" draw:textarea-horizontal-align="center" draw:textarea-vertical-align="middle" draw:auto-grow-height="false" draw:fit-to-size="false" style:shrink-to-fit="false" fo:min-height="0.715cm" fo:min-width="1.975cm" fo:padding-top="0.143cm" fo:padding-bottom="0.143cm" fo:padding-left="0.263cm" fo:padding-right="0.263cm" fo:wrap-option="wrap" draw:shadow="hidden" draw:shadow-offset-x="0.071cm" draw:shadow-offset-y="0.071cm" draw:shadow-color="#808080" draw:shadow-opacity="100%"/>
      <style:paragraph-properties style:writing-mode="lr-tb"/>
    </style:style>
    <style:style style:name="gr30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15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31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16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32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17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33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18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34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15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35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16" draw:textarea-vertical-align="middle" draw:auto-grow-height="false" draw:fit-to-size="false" style:shrink-to-fit="false" fo:min-height="10.966cm" fo:min-width="6.45cm" fo:padding-top="0.125cm" fo:padding-bottom="0.125cm" fo:padding-left="0.25cm" fo:padding-right="0.25cm" fo:wrap-option="wrap"/>
    </style:style>
    <style:style style:name="gr36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17" draw:textarea-vertical-align="middle" draw:auto-grow-height="false" draw:fit-to-size="false" style:shrink-to-fit="false" fo:min-height="11.358cm" fo:min-width="10.334cm" fo:padding-top="0.125cm" fo:padding-bottom="0.125cm" fo:padding-left="0.25cm" fo:padding-right="0.25cm" fo:wrap-option="wrap"/>
    </style:style>
    <style:style style:name="gr37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18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38" style:family="graphic" style:parent-style-name="Oggetto_20_senza_20_riempimento_20_e_20_linee">
      <style:graphic-properties draw:textarea-horizontal-align="center" draw:textarea-vertical-align="middle" draw:color-mode="standard" draw:luminance="0%" draw:contrast="0%" draw:gamma="100%" draw:red="0%" draw:green="0%" draw:blue="0%" fo:clip="rect(2.077cm, 2.081cm, 2.285cm, 1.129cm)" draw:image-opacity="100%" style:mirror="none"/>
    </style:style>
    <style:style style:name="gr39" style:family="graphic" style:parent-style-name="Oggetto_20_senza_20_riempimento_20_e_20_linee">
      <style:graphic-properties draw:textarea-horizontal-align="center" draw:textarea-vertical-align="middle" draw:color-mode="standard" draw:luminance="0%" draw:contrast="0%" draw:gamma="100%" draw:red="0%" draw:green="0%" draw:blue="0%" fo:clip="rect(0cm, 11.907cm, 0cm, 11.706cm)" draw:image-opacity="100%" style:mirror="none"/>
    </style:style>
    <style:style style:name="gr40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19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41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20" draw:textarea-vertical-align="middle" draw:auto-grow-height="false" draw:fit-to-size="false" style:shrink-to-fit="false" fo:min-height="10.966cm" fo:min-width="6.45cm" fo:padding-top="0.125cm" fo:padding-bottom="0.125cm" fo:padding-left="0.25cm" fo:padding-right="0.25cm" fo:wrap-option="wrap"/>
    </style:style>
    <style:style style:name="gr42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21" draw:textarea-vertical-align="middle" draw:auto-grow-height="false" draw:fit-to-size="false" style:shrink-to-fit="false" fo:min-height="11.358cm" fo:min-width="10.334cm" fo:padding-top="0.125cm" fo:padding-bottom="0.125cm" fo:padding-left="0.25cm" fo:padding-right="0.25cm" fo:wrap-option="wrap"/>
    </style:style>
    <style:style style:name="gr43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22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44" style:family="graphic" style:parent-style-name="Oggetto_20_senza_20_riempimento_20_e_20_linee">
      <style:graphic-properties draw:textarea-horizontal-align="center" draw:textarea-vertical-align="middle" draw:color-mode="standard" draw:luminance="0%" draw:contrast="0%" draw:gamma="100%" draw:red="0%" draw:green="0%" draw:blue="0%" fo:clip="rect(1.901cm, 1.001cm, 1.56cm, 2.319cm)" draw:image-opacity="100%" style:mirror="none"/>
    </style:style>
    <style:style style:name="gr45" style:family="graphic" style:parent-style-name="Oggetto_20_senza_20_riempimento_20_e_20_linee">
      <style:graphic-properties draw:textarea-horizontal-align="center" draw:textarea-vertical-align="middle" draw:color-mode="standard" draw:luminance="0%" draw:contrast="0%" draw:gamma="100%" draw:red="0%" draw:green="0%" draw:blue="0%" fo:clip="rect(1.744cm, 1.589cm, 2.869cm, 0.83cm)" draw:image-opacity="100%" style:mirror="none"/>
    </style:style>
    <style:style style:name="gr46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23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47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24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48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25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49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26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50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23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51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24" draw:textarea-vertical-align="middle" draw:auto-grow-height="false" draw:fit-to-size="false" style:shrink-to-fit="false" fo:min-height="10.966cm" fo:min-width="6.45cm" fo:padding-top="0.125cm" fo:padding-bottom="0.125cm" fo:padding-left="0.25cm" fo:padding-right="0.25cm" fo:wrap-option="wrap"/>
    </style:style>
    <style:style style:name="gr52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25" draw:textarea-vertical-align="middle" draw:auto-grow-height="false" draw:fit-to-size="false" style:shrink-to-fit="false" fo:min-height="11.358cm" fo:min-width="10.334cm" fo:padding-top="0.125cm" fo:padding-bottom="0.125cm" fo:padding-left="0.25cm" fo:padding-right="0.25cm" fo:wrap-option="wrap"/>
    </style:style>
    <style:style style:name="gr53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26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54" style:family="graphic" style:parent-style-name="standard">
      <style:graphic-properties draw:stroke="none" svg:stroke-width="0.035cm" draw:stroke-linejoin="miter" svg:stroke-linecap="butt" draw:fill="solid" draw:fill-color="#ffffff" draw:textarea-vertical-align="middle" draw:auto-grow-height="false" draw:fit-to-size="false" style:shrink-to-fit="false" fo:min-height="12.53cm" fo:min-width="18.219cm" fo:padding-top="0.125cm" fo:padding-bottom="0.125cm" fo:padding-left="0.25cm" fo:padding-right="0.25cm" fo:wrap-option="wrap"/>
      <style:paragraph-properties style:writing-mode="lr-tb"/>
    </style:style>
    <style:style style:name="gr55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27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56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28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57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29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58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30" draw:textarea-vertical-align="middle" draw:auto-grow-height="false" draw:fit-to-size="false" style:shrink-to-fit="false" fo:min-height="0cm" fo:min-width="0cm" fo:padding-top="0.125cm" fo:padding-bottom="0.125cm" fo:padding-left="0.25cm" fo:padding-right="0.25cm" fo:wrap-option="wrap"/>
    </style:style>
    <style:style style:name="gr59" style:family="graphic" style:parent-style-name="Oggetto_20_senza_20_riempimento_20_e_20_linee">
      <style:graphic-properties draw:textarea-horizontal-align="center" draw:textarea-vertical-align="middle" draw:color-mode="standard" draw:luminance="0%" draw:contrast="0%" draw:gamma="100%" draw:red="0%" draw:green="0%" draw:blue="0%" fo:clip="rect(1.663cm, 2.001cm, 2.501cm, 2.128cm)" draw:image-opacity="100%" style:mirror="none"/>
    </style:style>
    <style:style style:name="gr60" style:family="graphic" style:parent-style-name="standard">
      <style:graphic-properties draw:stroke="none" svg:stroke-width="0.035cm" draw:stroke-linejoin="miter" svg:stroke-linecap="butt" draw:fill="gradient" draw:fill-gradient-name="Gradient_20_9" draw:opacity-name="msTransGradient_20_27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61" style:family="graphic" style:parent-style-name="standard">
      <style:graphic-properties draw:stroke="none" svg:stroke-width="0.035cm" draw:stroke-linejoin="miter" svg:stroke-linecap="butt" draw:fill="gradient" draw:fill-gradient-name="Gradient_20_10" draw:opacity-name="msTransGradient_20_28" draw:textarea-vertical-align="middle" draw:auto-grow-height="false" draw:fit-to-size="false" style:shrink-to-fit="false" fo:min-height="10.966cm" fo:min-width="6.45cm" fo:padding-top="0.125cm" fo:padding-bottom="0.125cm" fo:padding-left="0.25cm" fo:padding-right="0.25cm" fo:wrap-option="wrap"/>
    </style:style>
    <style:style style:name="gr62" style:family="graphic" style:parent-style-name="standard">
      <style:graphic-properties draw:stroke="none" svg:stroke-width="0.035cm" draw:stroke-linejoin="miter" svg:stroke-linecap="butt" draw:fill="gradient" draw:fill-gradient-name="Gradient_20_11" draw:opacity-name="msTransGradient_20_29" draw:textarea-vertical-align="middle" draw:auto-grow-height="false" draw:fit-to-size="false" style:shrink-to-fit="false" fo:min-height="11.358cm" fo:min-width="10.334cm" fo:padding-top="0.125cm" fo:padding-bottom="0.125cm" fo:padding-left="0.25cm" fo:padding-right="0.25cm" fo:wrap-option="wrap"/>
    </style:style>
    <style:style style:name="gr63" style:family="graphic" style:parent-style-name="standard">
      <style:graphic-properties draw:stroke="none" svg:stroke-width="0.035cm" draw:stroke-linejoin="miter" svg:stroke-linecap="butt" draw:fill="gradient" draw:fill-gradient-name="Gradient_20_12" draw:opacity-name="msTransGradient_20_30" draw:textarea-vertical-align="middle" draw:auto-grow-height="false" draw:fit-to-size="false" style:shrink-to-fit="false" fo:min-height="10.966cm" fo:min-width="18.55cm" fo:padding-top="0.125cm" fo:padding-bottom="0.125cm" fo:padding-left="0.25cm" fo:padding-right="0.25cm" fo:wrap-option="wrap"/>
    </style:style>
    <style:style style:name="gr64" style:family="graphic" style:parent-style-name="Oggetto_20_senza_20_riempimento_20_e_20_linee">
      <style:graphic-properties draw:textarea-horizontal-align="center" draw:textarea-vertical-align="middle" draw:color-mode="standard" draw:luminance="0%" draw:contrast="0%" draw:gamma="100%" draw:red="0%" draw:green="0%" draw:blue="0%" fo:clip="rect(2.083cm, 2.088cm, 2.192cm, 1.625cm)" draw:image-opacity="100%" style:mirror="none"/>
    </style:style>
    <style:style style:name="gr65" style:family="graphic" style:parent-style-name="Oggetto_20_senza_20_riempimento_20_e_20_linee">
      <style:graphic-properties draw:textarea-horizontal-align="center" draw:textarea-vertical-align="middle" draw:color-mode="standard" draw:luminance="0%" draw:contrast="0%" draw:gamma="100%" draw:red="0%" draw:green="0%" draw:blue="0%" fo:clip="rect(0cm, 3.001cm, 0cm, 5.247cm)" draw:image-opacity="100%" style:mirror="none"/>
    </style:style>
    <style:style style:name="pr1" style:family="presentation" style:parent-style-name="Title_20_Slide-title">
      <style:graphic-properties draw:stroke="none" svg:stroke-width="0cm" draw:fill="none" draw:textarea-vertical-align="bottom" draw:auto-grow-height="false" draw:fit-to-size="false" style:shrink-to-fit="true" fo:min-height="3.181cm" fo:padding-top="0.127cm" fo:padding-bottom="0.127cm" fo:padding-left="0.254cm" fo:padding-right="0.254cm" fo:wrap-option="wrap"/>
      <style:paragraph-properties style:writing-mode="lr-tb"/>
    </style:style>
    <style:style style:name="pr2" style:family="presentation" style:parent-style-name="Title_20_Slide-subtitle">
      <style:graphic-properties draw:stroke="none" svg:stroke-width="0cm" draw:fill="none" draw:fill-color="#ffffff" draw:textarea-vertical-align="top" draw:auto-grow-height="false" draw:fit-to-size="false" style:shrink-to-fit="true" fo:min-height="11.049cm" fo:padding-top="0.127cm" fo:padding-bottom="0.127cm" fo:padding-left="0.254cm" fo:padding-right="0.254cm" fo:wrap-option="wrap"/>
      <style:paragraph-properties style:writing-mode="lr-tb"/>
    </style:style>
    <style:style style:name="pr3" style:family="presentation" style:parent-style-name="Title_20_Slide-notes">
      <style:graphic-properties draw:fill-color="#ffffff" fo:min-height="13.364cm"/>
      <style:paragraph-properties style:writing-mode="lr-tb"/>
    </style:style>
    <style:style style:name="pr4" style:family="presentation" style:parent-style-name="Title_20_and_20_Content-title">
      <style:graphic-properties draw:stroke="none" svg:stroke-width="0cm" draw:fill="none" draw:textarea-vertical-align="bottom" draw:auto-grow-height="false" draw:fit-to-size="false" style:shrink-to-fit="true" fo:min-height="3.181cm" fo:padding-top="0.127cm" fo:padding-bottom="0.127cm" fo:padding-left="0.254cm" fo:padding-right="0.254cm" fo:wrap-option="wrap"/>
      <style:paragraph-properties style:writing-mode="lr-tb"/>
    </style:style>
    <style:style style:name="pr5" style:family="presentation" style:parent-style-name="Title_20_and_20_Content-outline1">
      <style:graphic-properties draw:stroke="none" svg:stroke-width="0cm" draw:fill="none" draw:textarea-vertical-align="middle" draw:auto-grow-height="false" draw:fit-to-size="false" style:shrink-to-fit="true" fo:min-height="10.798cm" fo:padding-top="0.127cm" fo:padding-bottom="0.127cm" fo:padding-left="0.254cm" fo:padding-right="0.254cm" fo:wrap-option="wrap"/>
      <style:paragraph-properties style:writing-mode="lr-tb"/>
    </style:style>
    <style:style style:name="pr6" style:family="presentation" style:parent-style-name="Title_20_and_20_Content-notes">
      <style:graphic-properties draw:fill-color="#ffffff" fo:min-height="13.364cm"/>
      <style:paragraph-properties style:writing-mode="lr-tb"/>
    </style:style>
    <style:style style:name="P1" style:family="paragraph">
      <loext:graphic-properties draw:fill="solid" draw:fill-color="#ffffff"/>
      <style:paragraph-properties fo:text-align="center" style:font-independent-line-spacing="true"/>
      <style:text-properties fo:font-size="18pt"/>
    </style:style>
    <style:style style:name="P2" style:family="paragraph">
      <loext:graphic-properties draw:fill="gradient" draw:fill-gradient-name="Gradient_20_1"/>
      <style:paragraph-properties fo:text-align="center" style:font-independent-line-spacing="true"/>
      <style:text-properties fo:font-size="18pt"/>
    </style:style>
    <style:style style:name="P3" style:family="paragraph">
      <loext:graphic-properties draw:fill="gradient" draw:fill-gradient-name="Gradient_20_2" draw:opacity-name="msTransGradient_20_1"/>
      <style:paragraph-properties fo:text-align="center" style:font-independent-line-spacing="true"/>
      <style:text-properties fo:font-size="18pt"/>
    </style:style>
    <style:style style:name="P4" style:family="paragraph">
      <loext:graphic-properties draw:fill="gradient" draw:fill-gradient-name="Gradient_20_3" draw:opacity-name="msTransGradient_20_2"/>
      <style:paragraph-properties fo:text-align="center" style:font-independent-line-spacing="true"/>
      <style:text-properties fo:font-size="18pt"/>
    </style:style>
    <style:style style:name="P5" style:family="paragraph">
      <loext:graphic-properties draw:fill="gradient" draw:fill-gradient-name="Gradient_20_4" draw:opacity-name="msTransGradient_20_3"/>
      <style:paragraph-properties fo:text-align="center" style:font-independent-line-spacing="true"/>
      <style:text-properties fo:font-size="18pt"/>
    </style:style>
    <style:style style:name="P6" style:family="paragraph">
      <loext:graphic-properties draw:fill="gradient" draw:fill-gradient-name="Gradient_20_5" draw:opacity-name="msTransGradient_20_4"/>
      <style:paragraph-properties fo:text-align="center" style:font-independent-line-spacing="true"/>
      <style:text-properties fo:font-size="18pt"/>
    </style:style>
    <style:style style:name="P7" style:family="paragraph">
      <loext:graphic-properties draw:fill="gradient" draw:fill-gradient-name="Gradient_20_6" draw:opacity-name="msTransGradient_20_5"/>
      <style:paragraph-properties fo:text-align="center" style:font-independent-line-spacing="true"/>
      <style:text-properties fo:font-size="18pt"/>
    </style:style>
    <style:style style:name="P8" style:family="paragraph">
      <style:paragraph-properties fo:margin-top="0cm" fo:margin-bottom="0cm" fo:line-height="90%" fo:text-align="start" style:punctuation-wrap="hanging" style:writing-mode="lr-tb"/>
      <style:text-properties fo:hyphenate="false"/>
    </style:style>
    <style:style style:name="P9" style:family="paragraph">
      <loext:graphic-properties draw:fill="none"/>
      <style:paragraph-properties fo:text-align="start" style:font-independent-line-spacing="true"/>
      <style:text-properties fo:font-size="60pt"/>
    </style:style>
    <style:style style:name="P10" style:family="paragraph">
      <loext:graphic-properties draw:fill="gradient" draw:fill-gradient-name="Gradient_20_7" draw:opacity-name="msTransGradient_20_6"/>
      <style:paragraph-properties fo:text-align="center" style:font-independent-line-spacing="true"/>
      <style:text-properties fo:font-size="18pt"/>
    </style:style>
    <style:style style:name="P11" style:family="paragraph">
      <style:paragraph-properties fo:margin-left="0cm" fo:margin-right="0cm" fo:margin-top="0.353cm" fo:margin-bottom="0cm" fo:line-height="90%" fo:text-align="start" fo:text-indent="0cm" style:punctuation-wrap="hanging" style:writing-mode="lr-tb">
        <style:tab-stops>
          <style:tab-stop style:position="0cm"/>
        </style:tab-stops>
      </style:paragraph-properties>
      <style:text-properties fo:hyphenate="false"/>
    </style:style>
    <style:style style:name="P12" style:family="paragraph">
      <loext:graphic-properties draw:fill="none" draw:fill-color="#ffffff"/>
      <style:paragraph-properties fo:text-align="start" style:font-independent-line-spacing="true"/>
      <style:text-properties fo:font-size="24pt"/>
    </style:style>
    <style:style style:name="P13" style:family="paragraph">
      <loext:graphic-properties draw:fill-color="#ffffff"/>
    </style:style>
    <style:style style:name="P14" style:family="paragraph">
      <loext:graphic-properties draw:fill="gradient" draw:fill-gradient-name="Gradient_20_8"/>
      <style:paragraph-properties fo:text-align="center" style:font-independent-line-spacing="true"/>
      <style:text-properties fo:font-size="18pt"/>
    </style:style>
    <style:style style:name="P15" style:family="paragraph">
      <loext:graphic-properties draw:fill="gradient" draw:fill-gradient-name="Gradient_20_9" draw:opacity-name="msTransGradient_20_7"/>
      <style:paragraph-properties fo:text-align="center" style:font-independent-line-spacing="true"/>
      <style:text-properties fo:font-size="18pt"/>
    </style:style>
    <style:style style:name="P16" style:family="paragraph">
      <loext:graphic-properties draw:fill="gradient" draw:fill-gradient-name="Gradient_20_10" draw:opacity-name="msTransGradient_20_8"/>
      <style:paragraph-properties fo:text-align="center" style:font-independent-line-spacing="true"/>
      <style:text-properties fo:font-size="18pt"/>
    </style:style>
    <style:style style:name="P17" style:family="paragraph">
      <loext:graphic-properties draw:fill="gradient" draw:fill-gradient-name="Gradient_20_11" draw:opacity-name="msTransGradient_20_9"/>
      <style:paragraph-properties fo:text-align="center" style:font-independent-line-spacing="true"/>
      <style:text-properties fo:font-size="18pt"/>
    </style:style>
    <style:style style:name="P18" style:family="paragraph">
      <loext:graphic-properties draw:fill="gradient" draw:fill-gradient-name="Gradient_20_12" draw:opacity-name="msTransGradient_20_10"/>
      <style:paragraph-properties fo:text-align="center" style:font-independent-line-spacing="true"/>
      <style:text-properties fo:font-size="18pt"/>
    </style:style>
    <style:style style:name="P19" style:family="paragraph">
      <style:paragraph-properties fo:margin-top="0cm" fo:margin-bottom="0cm" fo:line-height="90%" fo:text-align="end" style:punctuation-wrap="hanging" style:writing-mode="lr-tb"/>
      <style:text-properties fo:hyphenate="false"/>
    </style:style>
    <style:style style:name="P20" style:family="paragraph">
      <loext:graphic-properties draw:fill="none"/>
      <style:paragraph-properties fo:text-align="start" style:font-independent-line-spacing="true"/>
      <style:text-properties fo:font-size="44pt"/>
    </style:style>
    <style:style style:name="P21" style:family="paragraph">
      <style:paragraph-properties fo:margin-left="0cm" fo:margin-right="0cm" fo:margin-top="0.353cm" fo:margin-bottom="0cm" fo:line-height="90%" fo:text-align="start" fo:text-indent="0cm" style:punctuation-wrap="hanging" style:writing-mode="lr-tb"/>
      <style:text-properties fo:hyphenate="false"/>
    </style:style>
    <style:style style:name="P22" style:family="paragraph">
      <style:paragraph-properties fo:margin-left="0cm" fo:margin-right="0cm" fo:text-indent="0cm"/>
    </style:style>
    <style:style style:name="P23" style:family="paragraph">
      <loext:graphic-properties draw:fill="none"/>
      <style:paragraph-properties fo:text-align="start" style:font-independent-line-spacing="true"/>
      <style:text-properties fo:font-size="28pt"/>
    </style:style>
    <style:style style:name="P24" style:family="paragraph">
      <loext:graphic-properties draw:fill="gradient" draw:fill-gradient-name="Gradient_20_9" draw:opacity-name="msTransGradient_20_11"/>
      <style:paragraph-properties fo:text-align="center" style:font-independent-line-spacing="true"/>
      <style:text-properties fo:font-size="18pt"/>
    </style:style>
    <style:style style:name="P25" style:family="paragraph">
      <loext:graphic-properties draw:fill="gradient" draw:fill-gradient-name="Gradient_20_10" draw:opacity-name="msTransGradient_20_12"/>
      <style:paragraph-properties fo:text-align="center" style:font-independent-line-spacing="true"/>
      <style:text-properties fo:font-size="18pt"/>
    </style:style>
    <style:style style:name="P26" style:family="paragraph">
      <loext:graphic-properties draw:fill="gradient" draw:fill-gradient-name="Gradient_20_11" draw:opacity-name="msTransGradient_20_13"/>
      <style:paragraph-properties fo:text-align="center" style:font-independent-line-spacing="true"/>
      <style:text-properties fo:font-size="18pt"/>
    </style:style>
    <style:style style:name="P27" style:family="paragraph">
      <loext:graphic-properties draw:fill="gradient" draw:fill-gradient-name="Gradient_20_12" draw:opacity-name="msTransGradient_20_14"/>
      <style:paragraph-properties fo:text-align="center" style:font-independent-line-spacing="true"/>
      <style:text-properties fo:font-size="18pt"/>
    </style:style>
    <style:style style:name="P28" style:family="paragraph">
      <style:paragraph-properties fo:text-align="center"/>
    </style:style>
    <style:style style:name="P29" style:family="paragraph">
      <style:paragraph-properties fo:margin-left="0cm" fo:margin-right="0cm" fo:margin-top="0cm" fo:margin-bottom="0cm" fo:line-height="100%" fo:text-align="start" fo:text-indent="0cm" style:punctuation-wrap="simple" style:line-break="normal" style:writing-mode="lr-tb">
        <style:tab-stops/>
      </style:paragraph-properties>
      <style:text-properties fo:font-variant="normal" fo:text-transform="none" fo:color="#2a6099" loext:opacity="100%" style:text-outline="false" style:text-line-through-style="none" style:text-line-through-type="none" style:text-position="0% 100%" style:font-name="Noto Sans1" fo:font-size="24pt" fo:font-style="normal" fo:text-shadow="none" style:text-underline-style="none" fo:font-weight="bold" style:letter-kerning="true" style:font-name-asian="MS Gothic" style:font-size-asian="24pt" style:font-style-asian="normal" style:font-weight-asian="bold" style:font-name-complex="Tahoma" style:font-size-complex="24pt" style:font-style-complex="normal" style:font-weight-complex="bold" style:text-emphasize="none" style:font-relief="none" style:text-overline-style="none" style:text-overline-color="font-color"/>
    </style:style>
    <style:style style:name="P30" style:family="paragraph">
      <loext:graphic-properties draw:fill="solid" draw:fill-color="#ffffff" draw:secondary-fill-color="#d4ea6b" draw:opacity="100%"/>
      <style:paragraph-properties fo:margin-left="0cm" fo:margin-right="0cm" fo:margin-top="0cm" fo:margin-bottom="0cm" fo:line-height="100%" fo:text-align="start" fo:text-indent="0cm" style:punctuation-wrap="simple" style:line-break="normal" style:writing-mode="lr-tb">
        <style:tab-stops/>
      </style:paragraph-properties>
      <style:text-properties fo:font-variant="normal" fo:text-transform="none" fo:color="#2a6099" loext:opacity="100%" style:text-outline="false" style:text-line-through-style="none" style:text-line-through-type="none" style:text-position="0% 100%" style:font-name="Noto Sans1" fo:font-size="24pt" fo:font-style="normal" fo:text-shadow="none" style:text-underline-style="none" fo:font-weight="bold" style:letter-kerning="true" style:font-name-asian="MS Gothic" style:font-size-asian="24pt" style:font-style-asian="normal" style:font-weight-asian="bold" style:font-name-complex="Tahoma" style:font-size-complex="24pt" style:font-style-complex="normal" style:font-weight-complex="bold" style:text-emphasize="none" style:font-relief="none" style:text-overline-style="none" style:text-overline-color="font-color"/>
    </style:style>
    <style:style style:name="P31" style:family="paragraph">
      <loext:graphic-properties draw:fill="gradient" draw:fill-gradient-name="Gradient_20_9" draw:opacity-name="msTransGradient_20_15"/>
      <style:paragraph-properties fo:text-align="center" style:font-independent-line-spacing="true"/>
      <style:text-properties fo:font-size="18pt"/>
    </style:style>
    <style:style style:name="P32" style:family="paragraph">
      <loext:graphic-properties draw:fill="gradient" draw:fill-gradient-name="Gradient_20_10" draw:opacity-name="msTransGradient_20_16"/>
      <style:paragraph-properties fo:text-align="center" style:font-independent-line-spacing="true"/>
      <style:text-properties fo:font-size="18pt"/>
    </style:style>
    <style:style style:name="P33" style:family="paragraph">
      <loext:graphic-properties draw:fill="gradient" draw:fill-gradient-name="Gradient_20_11" draw:opacity-name="msTransGradient_20_17"/>
      <style:paragraph-properties fo:text-align="center" style:font-independent-line-spacing="true"/>
      <style:text-properties fo:font-size="18pt"/>
    </style:style>
    <style:style style:name="P34" style:family="paragraph">
      <loext:graphic-properties draw:fill="gradient" draw:fill-gradient-name="Gradient_20_12" draw:opacity-name="msTransGradient_20_18"/>
      <style:paragraph-properties fo:text-align="center" style:font-independent-line-spacing="true"/>
      <style:text-properties fo:font-size="18pt"/>
    </style:style>
    <style:style style:name="P35" style:family="paragraph">
      <loext:graphic-properties draw:fill="gradient" draw:fill-gradient-name="Gradient_20_9" draw:opacity-name="msTransGradient_20_19"/>
      <style:paragraph-properties fo:text-align="center" style:font-independent-line-spacing="true"/>
      <style:text-properties fo:font-size="18pt"/>
    </style:style>
    <style:style style:name="P36" style:family="paragraph">
      <loext:graphic-properties draw:fill="gradient" draw:fill-gradient-name="Gradient_20_10" draw:opacity-name="msTransGradient_20_20"/>
      <style:paragraph-properties fo:text-align="center" style:font-independent-line-spacing="true"/>
      <style:text-properties fo:font-size="18pt"/>
    </style:style>
    <style:style style:name="P37" style:family="paragraph">
      <loext:graphic-properties draw:fill="gradient" draw:fill-gradient-name="Gradient_20_11" draw:opacity-name="msTransGradient_20_21"/>
      <style:paragraph-properties fo:text-align="center" style:font-independent-line-spacing="true"/>
      <style:text-properties fo:font-size="18pt"/>
    </style:style>
    <style:style style:name="P38" style:family="paragraph">
      <loext:graphic-properties draw:fill="gradient" draw:fill-gradient-name="Gradient_20_12" draw:opacity-name="msTransGradient_20_22"/>
      <style:paragraph-properties fo:text-align="center" style:font-independent-line-spacing="true"/>
      <style:text-properties fo:font-size="18pt"/>
    </style:style>
    <style:style style:name="P39" style:family="paragraph">
      <loext:graphic-properties draw:fill="gradient" draw:fill-gradient-name="Gradient_20_9" draw:opacity-name="msTransGradient_20_23"/>
      <style:paragraph-properties fo:text-align="center" style:font-independent-line-spacing="true"/>
      <style:text-properties fo:font-size="18pt"/>
    </style:style>
    <style:style style:name="P40" style:family="paragraph">
      <loext:graphic-properties draw:fill="gradient" draw:fill-gradient-name="Gradient_20_10" draw:opacity-name="msTransGradient_20_24"/>
      <style:paragraph-properties fo:text-align="center" style:font-independent-line-spacing="true"/>
      <style:text-properties fo:font-size="18pt"/>
    </style:style>
    <style:style style:name="P41" style:family="paragraph">
      <loext:graphic-properties draw:fill="gradient" draw:fill-gradient-name="Gradient_20_11" draw:opacity-name="msTransGradient_20_25"/>
      <style:paragraph-properties fo:text-align="center" style:font-independent-line-spacing="true"/>
      <style:text-properties fo:font-size="18pt"/>
    </style:style>
    <style:style style:name="P42" style:family="paragraph">
      <loext:graphic-properties draw:fill="gradient" draw:fill-gradient-name="Gradient_20_12" draw:opacity-name="msTransGradient_20_26"/>
      <style:paragraph-properties fo:text-align="center" style:font-independent-line-spacing="true"/>
      <style:text-properties fo:font-size="18pt"/>
    </style:style>
    <style:style style:name="P43" style:family="paragraph">
      <style:paragraph-properties fo:text-align="center"/>
      <style:text-properties fo:font-size="18pt"/>
    </style:style>
    <style:style style:name="P44" style:family="paragraph">
      <loext:graphic-properties draw:fill="gradient" draw:fill-gradient-name="Gradient_20_9" draw:opacity-name="msTransGradient_20_27"/>
      <style:paragraph-properties fo:text-align="center" style:font-independent-line-spacing="true"/>
      <style:text-properties fo:font-size="18pt"/>
    </style:style>
    <style:style style:name="P45" style:family="paragraph">
      <loext:graphic-properties draw:fill="gradient" draw:fill-gradient-name="Gradient_20_10" draw:opacity-name="msTransGradient_20_28"/>
      <style:paragraph-properties fo:text-align="center" style:font-independent-line-spacing="true"/>
      <style:text-properties fo:font-size="18pt"/>
    </style:style>
    <style:style style:name="P46" style:family="paragraph">
      <loext:graphic-properties draw:fill="gradient" draw:fill-gradient-name="Gradient_20_11" draw:opacity-name="msTransGradient_20_29"/>
      <style:paragraph-properties fo:text-align="center" style:font-independent-line-spacing="true"/>
      <style:text-properties fo:font-size="18pt"/>
    </style:style>
    <style:style style:name="P47" style:family="paragraph">
      <loext:graphic-properties draw:fill="gradient" draw:fill-gradient-name="Gradient_20_12" draw:opacity-name="msTransGradient_20_30"/>
      <style:paragraph-properties fo:text-align="center" style:font-independent-line-spacing="true"/>
      <style:text-properties fo:font-size="18pt"/>
    </style:style>
    <style:style style:name="T1" style:family="text">
      <style:text-properties fo:font-variant="normal" fo:text-transform="none" fo:color="#ffffff" loext:opacity="100%" style:text-line-through-style="none" style:text-line-through-type="none" style:text-position="0% 100%" style:font-name="Calibri Light" fo:font-size="48pt" fo:letter-spacing="normal" fo:language="it" fo:country="IT" fo:font-style="normal" style:text-underline-style="none" fo:font-weight="normal" fo:background-color="transparent" style:font-size-asian="48pt" style:font-style-asian="normal" style:font-weight-asian="normal" style:font-size-complex="48pt" style:font-style-complex="normal" style:font-weight-complex="normal"/>
    </style:style>
    <style:style style:name="T2" style:family="text">
      <style:text-properties fo:font-variant="normal" fo:text-transform="none" fo:color="#ffffff" loext:opacity="100%" style:text-line-through-style="none" style:text-line-through-type="none" style:text-position="0% 100%" style:font-name="Calibri" fo:font-size="24pt" fo:letter-spacing="normal" fo:language="it" fo:country="IT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/>
    </style:style>
    <style:style style:name="T3" style:family="text">
      <style:text-properties fo:font-variant="normal" fo:text-transform="none" fo:color="#ffffff" loext:opacity="100%" style:text-line-through-style="none" style:text-line-through-type="none" style:text-position="0% 100%" style:font-name="Calibri Light" fo:font-size="40pt" fo:letter-spacing="normal" fo:language="it" fo:country="IT" fo:font-style="normal" style:text-underline-style="none" fo:font-weight="normal" fo:background-color="transparent" style:font-size-asian="40pt" style:font-style-asian="normal" style:font-weight-asian="normal" style:font-size-complex="40pt" style:font-style-complex="normal" style:font-weight-complex="normal"/>
    </style:style>
    <style:style style:name="T4" style:family="text">
      <style:text-properties fo:font-variant="normal" fo:text-transform="none" fo:color="#000000" loext:opacity="100%" style:text-line-through-style="none" style:text-line-through-type="none" style:text-position="0% 100%" style:font-name="Calibri" fo:font-size="20pt" fo:letter-spacing="normal" fo:language="it" fo:country="IT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/>
    </style:style>
    <style:style style:name="T5" style:family="text">
      <style:text-properties fo:font-variant="normal" fo:text-transform="none" fo:color="#2a6099" loext:opacity="100%" style:text-outline="false" style:text-line-through-style="none" style:text-line-through-type="none" style:text-position="0% 100%" style:font-name="Noto Sans1" fo:font-size="24pt" fo:font-style="normal" fo:text-shadow="none" style:text-underline-style="none" fo:font-weight="bold" style:letter-kerning="true" style:font-name-asian="MS Gothic" style:font-size-asian="24pt" style:font-style-asian="normal" style:font-weight-asian="bold" style:font-name-complex="Tahoma" style:font-size-complex="24pt" style:font-style-complex="normal" style:font-weight-complex="bold" style:text-emphasize="none" style:font-relief="none" style:text-overline-style="none" style:text-overline-color="font-color"/>
    </style:style>
    <style:style style:name="T6" style:family="text">
      <style:text-properties fo:font-size="18pt"/>
    </style:style>
    <text:list-style style:name="L1">
      <text:list-level-style-number text:level="1" style:num-format="">
        <style:list-level-properties text:min-label-width="0.6cm"/>
        <style:text-properties fo:color="#ffffff" fo:font-size="100%"/>
      </text:list-level-style-number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2">
      <text:list-level-style-number text:level="1" style:num-format="">
        <style:list-level-properties text:min-label-width="0.6cm"/>
        <style:text-properties fo:color="#ffffff" fo:font-size="100%"/>
      </text:list-level-style-number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L3">
      <text:list-level-style-bullet text:level="1" text:bullet-char="•">
        <style:list-level-properties text:min-label-width="0.635cm"/>
        <style:text-properties fo:font-family="Arial" style:font-family-generic="swiss" style:font-pitch="variable" fo:color="#000000" fo:font-size="100%"/>
      </text:list-level-style-bullet>
      <text:list-level-style-bullet text:level="2" text:bullet-char="–">
        <style:list-level-properties text:space-before="1.5cm" text:min-label-width="0.9cm"/>
        <style:text-properties fo:font-family="StarSymbol" style:use-window-font-color="true" fo:font-size="75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L4">
      <text:list-level-style-bullet text:level="1" text:bullet-char="•">
        <style:list-level-properties text:min-label-width="0.635cm"/>
        <style:text-properties fo:font-family="Arial" style:font-family-generic="swiss" style:font-pitch="variable" fo:color="#000000" fo:font-size="100%"/>
      </text:list-level-style-bullet>
      <text:list-level-style-bullet text:level="2" text:bullet-char="•">
        <style:list-level-properties text:space-before="1.27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L5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</office:automatic-styles>
  <office:body>
    <office:presentation>
      <draw:page draw:name="MHW1" draw:style-name="dp1" draw:master-page-name="Title_20_Slide" presentation:presentation-page-layout-name="AL1T0">
        <draw:custom-shape draw:name="Rectangle 7" draw:style-name="gr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9" draw:style-name="gr2" draw:text-style-name="P2" draw:layer="layout" svg:width="33.96cm" svg:height="19.077cm" draw:transform="rotate (-3.14159265358979) translate (33.928cm 19.078cm)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1" draw:style-name="gr3" draw:text-style-name="P3" draw:layer="layout" svg:width="32.7cm" svg:height="19.077cm" draw:transform="rotate (-3.14159265358979) translate (33.928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3" draw:style-name="gr4" draw:text-style-name="P4" draw:layer="layout" svg:width="10.064cm" svg:height="19.077cm" draw:transform="rotate (-3.14159265358979) translate (10.023cm 19.078cm)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5" draw:style-name="gr5" draw:text-style-name="P5" draw:layer="layout" svg:width="33.981cm" svg:height="19.077cm" svg:x="-0.046cm" svg:y="0cm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7" draw:style-name="gr6" draw:text-style-name="P6" draw:layer="layout" svg:width="19.06cm" svg:height="23.882cm" draw:transform="rotate (1.5707963267949) translate (10.045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Oval 19" draw:style-name="gr7" draw:text-style-name="P7" draw:layer="layout" svg:width="13.798cm" svg:height="13.856cm" draw:transform="rotate (-1.74340938981714) translate (18.207cm 4.346cm)">
          <text:p/>
          <draw:enhanced-geometry draw:mirror-horizontal="false" draw:mirror-vertical="false" draw:text-areas="?f5 ?f8 ?f6 ?f9" svg:viewBox="0 0 0 0" draw:type="ooxml-ellipse" draw:enhanced-path="M 0 ?f7 Z N" drawooo:enhanced-path="M 0 ?f7 G ?f0 ?f2 ?f12 ?f13 ?f0 ?f2 ?f14 ?f15 ?f0 ?f2 ?f16 ?f17 ?f0 ?f2 ?f18 ?f19 Z N">
            <draw:equation draw:name="f0" draw:formula="logwidth/2"/>
            <draw:equation draw:name="f1" draw:formula="?f0 *cos(pi*(2700000)/10800000)"/>
            <draw:equation draw:name="f2" draw:formula="logheight/2"/>
            <draw:equation draw:name="f3" draw:formula="?f2 *sin(pi*(2700000)/10800000)"/>
            <draw:equation draw:name="f4" draw:formula="logwidth/2"/>
            <draw:equation draw:name="f5" draw:formula="?f4 +0-?f1 "/>
            <draw:equation draw:name="f6" draw:formula="?f4 +?f1 -0"/>
            <draw:equation draw:name="f7" draw:formula="logheight/2"/>
            <draw:equation draw:name="f8" draw:formula="?f7 +0-?f3 "/>
            <draw:equation draw:name="f9" draw:formula="?f7 +?f3 -0"/>
            <draw:equation draw:name="f10" draw:formula="logheight"/>
            <draw:equation draw:name="f11" draw:formula="logwidth"/>
            <draw:equation draw:name="f12" draw:formula="(10800000)/60000.0"/>
            <draw:equation draw:name="f13" draw:formula="(5400000)/60000.0"/>
            <draw:equation draw:name="f14" draw:formula="(16200000)/60000.0"/>
            <draw:equation draw:name="f15" draw:formula="(5400000)/60000.0"/>
            <draw:equation draw:name="f16" draw:formula="(0)/60000.0"/>
            <draw:equation draw:name="f17" draw:formula="(5400000)/60000.0"/>
            <draw:equation draw:name="f18" draw:formula="(5400000)/60000.0"/>
            <draw:equation draw:name="f19" draw:formula="(5400000)/60000.0"/>
          </draw:enhanced-geometry>
        </draw:custom-shape>
        <draw:frame draw:name="Title 1" presentation:style-name="pr1" draw:text-style-name="P9" xml:id="id2" draw:id="id2" draw:layer="layout" svg:width="18.651cm" svg:height="8.829cm" svg:x="11.563cm" svg:y="2.275cm" presentation:class="title" presentation:user-transformed="true">
          <draw:text-box>
            <text:p text:style-name="P8">
              <text:span text:style-name="T1">MHW1</text:span>
            </text:p>
          </draw:text-box>
        </draw:frame>
        <draw:custom-shape draw:name="Rectangle 21" draw:style-name="gr8" draw:text-style-name="P10" draw:layer="layout" svg:width="33.937cm" svg:height="6.604cm" svg:x="-0.002cm" svg:y="12.473cm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Subtitle 2" presentation:style-name="pr2" draw:text-style-name="P12" draw:layer="layout" svg:width="19.599cm" svg:height="2.994cm" svg:x="11.904cm" svg:y="13.78cm" presentation:class="subtitle" presentation:user-transformed="true">
          <draw:text-box>
            <text:p xml:id="id1" text:id="id1" text:style-name="P11">
              <text:span text:style-name="T2">Lorenzo Siena</text:span>
            </text:p>
            <text:p xml:id="id3" text:id="id3" text:style-name="P11">
              <text:span text:style-name="T2">1000015814</text:span>
            </text:p>
            <text:p xml:id="id4" text:id="id4" text:style-name="P11">
              <text:span text:style-name="T2">2/04/2022</text:span>
            </text:p>
          </draw:text-box>
        </draw:frame>
        <anim:par smil:dur="indefinite" smil:restart="never" presentation:node-type="timing-root">
          <anim:seq smil:dur="indefinite" presentation:node-type="main-sequence">
            <anim:par smil:begin="0s" smil:fill="hold">
              <anim:par smil:begin="0s" smil:fill="hold">
                <anim:iterate smil:begin="1s" smil:fill="hold" presentation:node-type="with-previous" presentation:preset-class="entrance" presentation:preset-id="ooo-entrance-fade-in" smil:targetElement="id1" anim:sub-item="text" anim:iterate-interval="PT00H00M00.1S">
                  <anim:set smil:begin="0s" smil:dur="0.001s" smil:fill="hold" smil:attributeName="visibility" smil:to="visible"/>
                  <anim:transitionFilter smil:dur="0.7s" smil:type="fade" smil:subtype="crossfade"/>
                </anim:iterate>
                <anim:iterate smil:begin="0.5s" smil:fill="hold" presentation:node-type="with-previous" presentation:preset-class="entrance" presentation:preset-id="ooo-entrance-fade-in" smil:targetElement="id2" anim:iterate-interval="PT00H00M00.1S">
                  <anim:set smil:begin="0s" smil:dur="0.001s" smil:fill="hold" smil:attributeName="visibility" smil:to="visible"/>
                  <anim:transitionFilter smil:dur="0.7s" smil:type="fade" smil:subtype="crossfade"/>
                </anim:iterate>
              </anim:par>
            </anim:par>
            <anim:par smil:begin="next" smil:fill="hold">
              <anim:par smil:begin="0s" smil:fill="hold">
                <anim:iterate smil:begin="1s" smil:fill="hold" presentation:node-type="on-click" presentation:preset-class="entrance" presentation:preset-id="ooo-entrance-fade-in" smil:targetElement="id3" anim:sub-item="text" anim:iterate-interval="PT00H00M00.1S">
                  <anim:set smil:begin="0s" smil:dur="0.001s" smil:fill="hold" smil:attributeName="visibility" smil:to="visible"/>
                  <anim:transitionFilter smil:dur="0.7s" smil:type="fade" smil:subtype="crossfade"/>
                </anim:iterate>
              </anim:par>
            </anim:par>
            <anim:par smil:begin="next" smil:fill="hold">
              <anim:par smil:begin="0s" smil:fill="hold">
                <anim:iterate smil:begin="1s" smil:fill="hold" presentation:node-type="on-click" presentation:preset-class="entrance" presentation:preset-id="ooo-entrance-fade-in" smil:targetElement="id4" anim:sub-item="text" anim:iterate-interval="PT00H00M00.1S">
                  <anim:set smil:begin="0s" smil:dur="0.001s" smil:fill="hold" smil:attributeName="visibility" smil:to="visible"/>
                  <anim:transitionFilter smil:dur="0.7s" smil:type="fade" smil:subtype="crossfade"/>
                </anim:iterate>
              </anim:par>
            </anim:par>
          </anim:seq>
        </anim:par>
        <presentation:notes draw:style-name="dp2">
          <draw:page-thumbnail draw:style-name="gr9" draw:layer="layout" svg:width="19.798cm" svg:height="11.136cm" svg:x="0.6cm" svg:y="2.257cm" draw:page-number="1" presentation:class="page"/>
          <draw:frame presentation:style-name="pr3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Descrizione del progetto" draw:style-name="dp1" draw:master-page-name="Title_20_and_20_Content" presentation:presentation-page-layout-name="AL2T11">
        <draw:custom-shape draw:name="Rectangle 7" draw:style-name="gr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9" draw:style-name="gr1" draw:text-style-name="P1" draw:layer="layout" svg:width="33.857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1" draw:style-name="gr10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3" draw:style-name="gr11" draw:text-style-name="P15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5" draw:style-name="gr12" draw:text-style-name="P16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17" draw:style-name="gr13" draw:text-style-name="P17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19" draw:style-name="gr14" draw:text-style-name="P18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1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Descrizione del progetto</text:span>
            </text:p>
          </draw:text-box>
        </draw:frame>
        <draw:frame draw:name="Content Placeholder 2" presentation:style-name="pr5" draw:text-style-name="P23" draw:layer="layout" svg:width="18.208cm" svg:height="15.405cm" svg:x="13.292cm" svg:y="2.095cm" presentation:class="outline" presentation:user-transformed="true">
          <draw:text-box>
            <text:list text:style-name="L3">
              <text:list-item>
                <text:p text:style-name="P21">
                  <text:span text:style-name="T4">Retro Museum è un portale di e-commerce per </text:span>
                  <text:span text:style-name="T4">una fittizia azienda che ripara,ricondiziona e </text:span>
                  <text:span text:style-name="T4">vende console retrò.</text:span>
                </text:p>
              </text:list-item>
              <text:list-item>
                <text:p text:style-name="P21">
                  <text:span text:style-name="T4">Nella prima parte del progetto è presente una </text:span>
                  <text:span text:style-name="T4">Homepage che rispetta le specifiche sia da </text:span>
                  <text:span text:style-name="T4">dispositivi fissi che da mobile.</text:span>
                </text:p>
              </text:list-item>
            </text:list>
            <text:p text:style-name="P21">
              <text:span text:style-name="T4">La pagina rispetta una palette di colori che </text:span>
              <text:span text:style-name="T4">richiama il Nintendo Entertainment System ,sia </text:span>
              <text:span text:style-name="T4">per le plastiche grigio chiaro e grigio scuro che </text:span>
              <text:span text:style-name="T4">per il font a quadretti tipico delle console a 8-bit </text:span>
              <text:span text:style-name="T4">dalle risorse limitate.</text:span>
            </text:p>
            <text:p text:style-name="P22">
              <text:span text:style-name="T4"/>
            </text:p>
          </draw:text-box>
        </draw:frame>
        <presentation:notes draw:style-name="dp2">
          <draw:page-thumbnail draw:style-name="gr9" draw:layer="layout" svg:width="19.798cm" svg:height="11.136cm" svg:x="0.6cm" svg:y="2.257cm" draw:page-number="2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Layout complessivo HTML+CSS" draw:style-name="dp1" draw:master-page-name="Title_20_and_20_Content" presentation:presentation-page-layout-name="AL2T11">
        <draw:custom-shape draw:name="Rectangle 7" draw:style-name="gr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9" draw:style-name="gr1" draw:text-style-name="P1" draw:layer="layout" svg:width="33.857cm" svg:height="19.049cm" svg:x="4.643cm" svg:y="-0.549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1" draw:style-name="gr10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3" draw:style-name="gr15" draw:text-style-name="P24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5" draw:style-name="gr16" draw:text-style-name="P25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17" draw:style-name="gr17" draw:text-style-name="P26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19" draw:style-name="gr18" draw:text-style-name="P27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1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Layout complessivo HTML+CSS</text:span>
            </text:p>
          </draw:text-box>
        </draw:frame>
        <draw:frame draw:style-name="gr19" draw:text-style-name="P28" draw:layer="layout" svg:width="12.437cm" svg:height="18.52cm" svg:x="14.563cm" svg:y="0.391cm" presentation:class="graphic" presentation:user-transformed="true">
          <draw:image xlink:href="Pictures/1000000100000550000007E9DF3115CEABB3551B.png" xlink:type="simple" xlink:show="embed" xlink:actuate="onLoad" draw:mime-type="image/png">
            <text:p/>
          </draw:image>
        </draw:frame>
        <draw:custom-shape draw:name="Simple 1" draw:style-name="gr20" draw:text-style-name="P30" draw:layer="layout" svg:width="2.5cm" svg:height="1cm" svg:x="11.5cm" svg:y="1cm">
          <text:p text:style-name="P29">
            <text:span text:style-name="T5">Da pc</text:span>
          </text:p>
          <draw:enhanced-geometry svg:viewBox="0 0 21600 21600" draw:mirror-horizontal="false" draw:mirror-vertical="false" draw:extrusion="false" draw:extrusion-depth="1cm 0" draw:extrusion-viewpoint="(3.472cm -3.472cm 25cm)" draw:extrusion-origin="0.5 -0.5" draw:extrusion-skew="50 -135" dr3d:projection="perspective" draw:extrusion-first-light-direction="(50000 -50000 10000)" draw:extrusion-second-light-direction="(-50000 0 10000)" dr3d:shade-mode="flat" draw:extrusion-metal="false" draw:extrusion-specularity="0%" draw:extrusion-diffusion="0%" draw:extrusion-color="true" draw:text-areas="0 0 21600 21600" draw:text-path="true" draw:text-path-mode="shape" draw:text-path-scale="path" draw:text-path-same-letter-heights="false" draw:type="fontwork-plain-text" draw:modifiers="10800" draw:enhanced-path="M ?f3 0 L ?f5 0 N M ?f6 21600 L ?f7 21600 N">
            <draw:equation draw:name="f0" draw:formula="$0 -10800"/>
            <draw:equation draw:name="f1" draw:formula="?f0 *2"/>
            <draw:equation draw:name="f2" draw:formula="abs(?f1 )"/>
            <draw:equation draw:name="f3" draw:formula="if(?f1 ,0,?f2 )"/>
            <draw:equation draw:name="f4" draw:formula="21600-?f2 "/>
            <draw:equation draw:name="f5" draw:formula="if(?f1 ,?f4 ,21600)"/>
            <draw:equation draw:name="f6" draw:formula="if(?f1 ,?f2 ,0)"/>
            <draw:equation draw:name="f7" draw:formula="if(?f1 ,21600,?f4 )"/>
            <draw:handle draw:handle-position="$0 21600" draw:handle-range-x-minimum="6629" draw:handle-range-x-maximum="14971"/>
          </draw:enhanced-geometry>
        </draw:custom-shape>
        <presentation:notes draw:style-name="dp2">
          <draw:page-thumbnail draw:style-name="gr9" draw:layer="layout" svg:width="19.798cm" svg:height="11.136cm" svg:x="0.6cm" svg:y="2.257cm" draw:page-number="3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4" draw:style-name="dp1" draw:master-page-name="Title_20_and_20_Content" presentation:presentation-page-layout-name="AL2T11">
        <draw:custom-shape draw:name="Rectangle 1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2" draw:style-name="gr22" draw:text-style-name="P1" draw:layer="layout" svg:width="33.857cm" svg:height="19.049cm" svg:x="0.643cm" svg:y="0.5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3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4" draw:style-name="gr24" draw:text-style-name="P24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5" draw:style-name="gr25" draw:text-style-name="P25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1" draw:style-name="gr26" draw:text-style-name="P26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6" draw:style-name="gr27" draw:text-style-name="P27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2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Layout complessivo HTML+CSS</text:span>
            </text:p>
          </draw:text-box>
        </draw:frame>
        <draw:custom-shape draw:name="Simple 2" draw:style-name="gr28" draw:text-style-name="P30" draw:layer="layout" svg:width="2.5cm" svg:height="1cm" svg:x="7.5cm" svg:y="2.049cm">
          <text:p text:style-name="P29">
            <text:span text:style-name="T5">Mobile</text:span>
          </text:p>
          <draw:enhanced-geometry svg:viewBox="0 0 21600 21600" draw:mirror-horizontal="false" draw:mirror-vertical="false" draw:extrusion="false" draw:extrusion-depth="1cm 0" draw:extrusion-viewpoint="(3.472cm -3.472cm 25cm)" draw:extrusion-origin="0.5 -0.5" draw:extrusion-skew="50 -135" dr3d:projection="perspective" draw:extrusion-first-light-direction="(50000 -50000 10000)" draw:extrusion-second-light-direction="(-50000 0 10000)" dr3d:shade-mode="flat" draw:extrusion-metal="false" draw:extrusion-specularity="0%" draw:extrusion-diffusion="0%" draw:extrusion-color="true" draw:text-areas="0 0 21600 21600" draw:text-path="true" draw:text-path-mode="shape" draw:text-path-scale="path" draw:text-path-same-letter-heights="false" draw:type="fontwork-plain-text" draw:modifiers="10800" draw:enhanced-path="M ?f3 0 L ?f5 0 N M ?f6 21600 L ?f7 21600 N">
            <draw:equation draw:name="f0" draw:formula="$0 -10800"/>
            <draw:equation draw:name="f1" draw:formula="?f0 *2"/>
            <draw:equation draw:name="f2" draw:formula="abs(?f1 )"/>
            <draw:equation draw:name="f3" draw:formula="if(?f1 ,0,?f2 )"/>
            <draw:equation draw:name="f4" draw:formula="21600-?f2 "/>
            <draw:equation draw:name="f5" draw:formula="if(?f1 ,?f4 ,21600)"/>
            <draw:equation draw:name="f6" draw:formula="if(?f1 ,?f2 ,0)"/>
            <draw:equation draw:name="f7" draw:formula="if(?f1 ,21600,?f4 )"/>
            <draw:handle draw:handle-position="$0 21600" draw:handle-range-x-minimum="6629" draw:handle-range-x-maximum="14971"/>
          </draw:enhanced-geometry>
        </draw:custom-shape>
        <draw:frame draw:style-name="gr19" draw:text-style-name="P28" draw:layer="layout" svg:width="9.24cm" svg:height="17.471cm" svg:x="11.5cm" svg:y="1.029cm">
          <draw:image xlink:href="Pictures/10000001000002240000040C6CFEA587D2F093E5.png" xlink:type="simple" xlink:show="embed" xlink:actuate="onLoad" draw:mime-type="image/png">
            <text:p/>
          </draw:image>
        </draw:frame>
        <draw:frame draw:style-name="gr19" draw:text-style-name="P28" draw:layer="layout" svg:width="6.269cm" svg:height="19.049cm" svg:x="21.231cm" svg:y="0.001cm">
          <draw:image xlink:href="Pictures/100000010000015400000409C6C3FD120C4AF024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4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5" draw:style-name="dp1" draw:master-page-name="Title_20_and_20_Content" presentation:presentation-page-layout-name="AL2T11">
        <draw:custom-shape draw:name="Rectangle 8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0" draw:style-name="gr22" draw:text-style-name="P1" draw:layer="layout" svg:width="33.857cm" svg:height="19.049cm" svg:x="0.643cm" svg:y="0.5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2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4" draw:style-name="gr24" draw:text-style-name="P24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6" draw:style-name="gr25" draw:text-style-name="P25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2" draw:style-name="gr26" draw:text-style-name="P26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18" draw:style-name="gr27" draw:text-style-name="P27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3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Layout complessivo HTML+CSS</text:span>
            </text:p>
          </draw:text-box>
        </draw:frame>
        <draw:custom-shape draw:name="Simple 3" draw:style-name="gr29" draw:text-style-name="P30" draw:layer="layout" svg:width="2.5cm" svg:height="1cm" svg:x="7.5cm" svg:y="2.049cm">
          <text:p text:style-name="P29">
            <text:span text:style-name="T5">Mobile</text:span>
          </text:p>
          <draw:enhanced-geometry svg:viewBox="0 0 21600 21600" draw:mirror-horizontal="false" draw:mirror-vertical="false" draw:extrusion="false" draw:extrusion-depth="1cm 0" draw:extrusion-viewpoint="(3.472cm -3.472cm 25cm)" draw:extrusion-origin="0.5 -0.5" draw:extrusion-skew="50 -135" dr3d:projection="perspective" draw:extrusion-first-light-direction="(50000 -50000 10000)" draw:extrusion-second-light-direction="(-50000 0 10000)" dr3d:shade-mode="flat" draw:extrusion-metal="false" draw:extrusion-specularity="0%" draw:extrusion-diffusion="0%" draw:extrusion-color="true" draw:text-areas="0 0 21600 21600" draw:text-path="true" draw:text-path-mode="shape" draw:text-path-scale="path" draw:text-path-same-letter-heights="false" draw:type="fontwork-plain-text" draw:modifiers="10800" draw:enhanced-path="M ?f3 0 L ?f5 0 N M ?f6 21600 L ?f7 21600 N">
            <draw:equation draw:name="f0" draw:formula="$0 -10800"/>
            <draw:equation draw:name="f1" draw:formula="?f0 *2"/>
            <draw:equation draw:name="f2" draw:formula="abs(?f1 )"/>
            <draw:equation draw:name="f3" draw:formula="if(?f1 ,0,?f2 )"/>
            <draw:equation draw:name="f4" draw:formula="21600-?f2 "/>
            <draw:equation draw:name="f5" draw:formula="if(?f1 ,?f4 ,21600)"/>
            <draw:equation draw:name="f6" draw:formula="if(?f1 ,?f2 ,0)"/>
            <draw:equation draw:name="f7" draw:formula="if(?f1 ,21600,?f4 )"/>
            <draw:handle draw:handle-position="$0 21600" draw:handle-range-x-minimum="6629" draw:handle-range-x-maximum="14971"/>
          </draw:enhanced-geometry>
        </draw:custom-shape>
        <draw:frame draw:style-name="gr19" draw:text-style-name="P28" draw:layer="layout" svg:width="8.907cm" svg:height="16.989cm" svg:x="14.093cm" svg:y="1.639cm">
          <draw:image xlink:href="Pictures/100000010000011800000216B75D549D113ACD22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5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Header" draw:style-name="dp1" draw:master-page-name="Title_20_and_20_Content" presentation:presentation-page-layout-name="AL2T11">
        <draw:custom-shape draw:name="Rectangle 7" draw:style-name="gr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9" draw:style-name="gr1" draw:text-style-name="P1" draw:layer="layout" svg:width="33.857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1" draw:style-name="gr10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3" draw:style-name="gr30" draw:text-style-name="P31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5" draw:style-name="gr31" draw:text-style-name="P32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17" draw:style-name="gr32" draw:text-style-name="P33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19" draw:style-name="gr33" draw:text-style-name="P34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1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Header</text:span>
              <text:span text:style-name="T3">
                <text:line-break/>
              </text:span>
              <text:span text:style-name="T3">Html</text:span>
            </text:p>
          </draw:text-box>
        </draw:frame>
        <draw:frame draw:name="Content Placeholder 2" presentation:style-name="pr5" draw:text-style-name="P23" draw:layer="layout" svg:width="18.208cm" svg:height="15.405cm" svg:x="14.292cm" svg:y="2cm" presentation:class="outline" presentation:placeholder="true" presentation:user-transformed="true">
          <draw:text-box/>
        </draw:frame>
        <draw:frame draw:style-name="gr19" draw:text-style-name="P28" draw:layer="layout" svg:width="22.653cm" svg:height="18.967cm" svg:x="11.214cm" svg:y="0.033cm">
          <draw:image xlink:href="Pictures/10000001000007D4000006B0F5ED56DB1D70B99E.png" xlink:type="simple" xlink:show="embed" xlink:actuate="onLoad" draw:mime-type="image/png">
            <text:p/>
          </draw:image>
        </draw:frame>
        <presentation:notes draw:style-name="dp2">
          <draw:page-thumbnail draw:style-name="gr9" draw:layer="layout" svg:width="19.798cm" svg:height="11.136cm" svg:x="0.6cm" svg:y="2.257cm" draw:page-number="6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7" draw:style-name="dp1" draw:master-page-name="Title_20_and_20_Content" presentation:presentation-page-layout-name="AL2T11">
        <draw:custom-shape draw:name="Rectangle 20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22" draw:style-name="gr22" draw:text-style-name="P1" draw:layer="layout" svg:width="33.857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23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24" draw:style-name="gr34" draw:text-style-name="P31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25" draw:style-name="gr35" draw:text-style-name="P32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3" draw:style-name="gr36" draw:text-style-name="P33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26" draw:style-name="gr37" draw:text-style-name="P34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4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Header</text:span>
              <text:span text:style-name="T3">
                <text:line-break/>
              </text:span>
              <text:span text:style-name="T3">CSS</text:span>
            </text:p>
          </draw:text-box>
        </draw:frame>
        <draw:frame draw:style-name="gr38" draw:text-style-name="P28" draw:layer="layout" svg:width="9.999cm" svg:height="17.999cm" svg:x="17cm" svg:y="0.5cm">
          <draw:image xlink:href="Pictures/100000010000069C00000BB0821311FABEF2CC99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7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8" draw:style-name="dp1" draw:master-page-name="Title_20_and_20_Content" presentation:presentation-page-layout-name="AL2T11">
        <draw:custom-shape draw:name="Rectangle 27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28" draw:style-name="gr22" draw:text-style-name="P1" draw:layer="layout" svg:width="33.857cm" svg:height="19.049cm" svg:x="0.01cm" svg:y="0.029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29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30" draw:style-name="gr34" draw:text-style-name="P31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31" draw:style-name="gr35" draw:text-style-name="P32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4" draw:style-name="gr36" draw:text-style-name="P33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32" draw:style-name="gr37" draw:text-style-name="P34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5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Header</text:span>
              <text:span text:style-name="T3">
                <text:line-break/>
              </text:span>
              <text:span text:style-name="T3">WEB</text:span>
            </text:p>
          </draw:text-box>
        </draw:frame>
        <draw:frame draw:style-name="gr39" draw:text-style-name="P28" draw:layer="layout" svg:width="19.315cm" svg:height="8.984cm" svg:x="12.365cm" svg:y="4.016cm">
          <draw:image xlink:href="Pictures/1000000100000771000001D72FD479E834E95893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8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9" draw:style-name="dp1" draw:master-page-name="Title_20_and_20_Content" presentation:presentation-page-layout-name="AL2T11">
        <draw:custom-shape draw:name="Rectangle 69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70" draw:style-name="gr22" draw:text-style-name="P1" draw:layer="layout" svg:width="33.857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71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72" draw:style-name="gr40" draw:text-style-name="P35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73" draw:style-name="gr41" draw:text-style-name="P36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11" draw:style-name="gr42" draw:text-style-name="P37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74" draw:style-name="gr43" draw:text-style-name="P38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12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Menù navigazione</text:span>
              <text:span text:style-name="T3">
                <text:line-break/>
              </text:span>
              <text:span text:style-name="T3">HTML</text:span>
            </text:p>
          </draw:text-box>
        </draw:frame>
        <draw:frame draw:style-name="gr44" draw:text-style-name="P28" draw:layer="layout" svg:width="17.499cm" svg:height="11.458cm" svg:x="13cm" svg:y="1.63cm">
          <draw:image xlink:href="Pictures/1000000100000542000003A2F9E08C5430354B3F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9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10" draw:style-name="dp1" draw:master-page-name="Title_20_and_20_Content" presentation:presentation-page-layout-name="AL2T11">
        <draw:custom-shape draw:name="Rectangle 63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64" draw:style-name="gr22" draw:text-style-name="P1" draw:layer="layout" svg:width="33.857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65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66" draw:style-name="gr40" draw:text-style-name="P35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67" draw:style-name="gr41" draw:text-style-name="P36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10" draw:style-name="gr42" draw:text-style-name="P37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68" draw:style-name="gr43" draw:text-style-name="P38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11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Menù navigazione</text:span>
              <text:span text:style-name="T3">
                <text:line-break/>
              </text:span>
              <text:span text:style-name="T3">CSS</text:span>
            </text:p>
          </draw:text-box>
        </draw:frame>
        <draw:frame draw:style-name="gr45" draw:text-style-name="P28" draw:layer="layout" svg:width="3.999cm" svg:height="17.999cm" svg:x="17.493cm" svg:y="0.185cm">
          <draw:image xlink:href="Pictures/10000001000002F400000C5CCBCEE6734E8A8724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10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11" draw:style-name="dp1" draw:master-page-name="Title_20_and_20_Content" presentation:presentation-page-layout-name="AL2T11">
        <draw:custom-shape draw:name="Rectangle 57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58" draw:style-name="gr22" draw:text-style-name="P1" draw:layer="layout" svg:width="33.857cm" svg:height="19.049cm" svg:x="0.01cm" svg:y="-0.027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59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60" draw:style-name="gr40" draw:text-style-name="P35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61" draw:style-name="gr41" draw:text-style-name="P36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9" draw:style-name="gr42" draw:text-style-name="P37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62" draw:style-name="gr43" draw:text-style-name="P38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10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Menù navigazione</text:span>
            </text:p>
          </draw:text-box>
        </draw:frame>
        <draw:frame draw:style-name="gr19" draw:text-style-name="P28" draw:layer="layout" svg:width="19.1cm" svg:height="6.807cm" svg:x="12.4cm" svg:y="2.193cm">
          <draw:image xlink:href="Pictures/10000001000003710000013A8FB1454C39561101.png" xlink:type="simple" xlink:show="embed" xlink:actuate="onLoad" draw:mime-type="image/png">
            <text:p/>
          </draw:image>
        </draw:frame>
        <draw:frame draw:style-name="gr19" draw:text-style-name="P28" draw:layer="layout" svg:width="18.997cm" svg:height="6.676cm" svg:x="12.5cm" svg:y="10.324cm">
          <draw:image xlink:href="Pictures/10000001000005D30000020CE528948981491409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11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Sezione contenuti" draw:style-name="dp1" draw:master-page-name="Title_20_and_20_Content" presentation:presentation-page-layout-name="AL2T11">
        <draw:custom-shape draw:name="Rectangle 7" draw:style-name="gr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9" draw:style-name="gr1" draw:text-style-name="P1" draw:layer="layout" svg:width="33.857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1" draw:style-name="gr10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3" draw:style-name="gr46" draw:text-style-name="P39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5" draw:style-name="gr47" draw:text-style-name="P40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17" draw:style-name="gr48" draw:text-style-name="P41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19" draw:style-name="gr49" draw:text-style-name="P42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1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Sezione contenuti</text:span>
              <text:span text:style-name="T3">
                <text:line-break/>
              </text:span>
              <text:span text:style-name="T3">HTML</text:span>
              <text:span text:style-name="T3">
                <text:line-break/>
              </text:span>
              <text:span text:style-name="T3">+ CSS</text:span>
            </text:p>
          </draw:text-box>
        </draw:frame>
        <draw:frame draw:style-name="gr19" draw:text-style-name="P28" draw:layer="layout" svg:width="7.997cm" svg:height="19.049cm" svg:x="13.066cm" svg:y="0cm">
          <draw:image xlink:href="Pictures/10000001000008000000130E76C2C9ACB88FBAC0.png" xlink:type="simple" xlink:show="embed" xlink:actuate="onLoad" draw:mime-type="image/png">
            <text:p/>
          </draw:image>
        </draw:frame>
        <draw:frame draw:style-name="gr19" draw:text-style-name="P28" draw:layer="layout" svg:width="4.917cm" svg:height="19.049cm" svg:x="26.083cm" svg:y="0.001cm">
          <draw:image xlink:href="Pictures/100000010000080000001EFC2AEBDEDFBFF0852B.png" xlink:type="simple" xlink:show="embed" xlink:actuate="onLoad" draw:mime-type="image/png">
            <text:p/>
          </draw:image>
        </draw:frame>
        <presentation:notes draw:style-name="dp2">
          <draw:page-thumbnail draw:style-name="gr9" draw:layer="layout" svg:width="19.798cm" svg:height="11.136cm" svg:x="0.6cm" svg:y="2.257cm" draw:page-number="12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13" draw:style-name="dp1" draw:master-page-name="Title_20_and_20_Content" presentation:presentation-page-layout-name="AL2T11">
        <draw:custom-shape draw:name="Rectangle 75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76" draw:style-name="gr22" draw:text-style-name="P1" draw:layer="layout" svg:width="33.857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77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78" draw:style-name="gr50" draw:text-style-name="P39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79" draw:style-name="gr51" draw:text-style-name="P40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12" draw:style-name="gr52" draw:text-style-name="P41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80" draw:style-name="gr53" draw:text-style-name="P42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13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Sezione contenuti</text:span>
            </text:p>
          </draw:text-box>
        </draw:frame>
        <draw:frame draw:style-name="gr19" draw:text-style-name="P28" draw:layer="layout" svg:width="17.124cm" svg:height="19.049cm" svg:x="10.58cm" svg:y="-0.11cm">
          <draw:image xlink:href="Pictures/10000001000002B600000304F2079E5A53B2C67A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13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14" draw:style-name="dp1" draw:master-page-name="Title_20_and_20_Content" presentation:presentation-page-layout-name="AL2T11">
        <draw:custom-shape draw:name="Rectangle 51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52" draw:style-name="gr54" draw:text-style-name="P1" draw:layer="layout" svg:width="18.718cm" svg:height="12.779cm" svg:x="13.282cm" svg:y="3.221cm">
          <text:p text:style-name="P43">
            <text:span text:style-name="T6">Tutti i contenuti sono salvati in &lt;section&gt; il quale si divide in 2 contenitori flex &lt;middletop&gt; e &lt;middlebottom&gt; anche loro contenitori di: una parte di introduzione + immagine</text:span>
          </text:p>
          <text:p text:style-name="P43">
            <text:span text:style-name="T6">e un contenitore di flexbox che conterranno le console (la classe sub con F1=Foto1 e A1 Articolo1 ).</text:span>
          </text:p>
          <text:p text:style-name="P43">
            <text:span text:style-name="T6">Il codice verrà in futuro riformattato per un merge degli id in un unica classe. </text:span>
          </text:p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53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54" draw:style-name="gr50" draw:text-style-name="P39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55" draw:style-name="gr51" draw:text-style-name="P40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8" draw:style-name="gr52" draw:text-style-name="P41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56" draw:style-name="gr53" draw:text-style-name="P42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9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Sezione contenuti</text:span>
            </text:p>
          </draw:text-box>
        </draw:frame>
        <presentation:notes draw:style-name="dp3">
          <draw:page-thumbnail draw:style-name="gr9" draw:layer="layout" svg:width="19.798cm" svg:height="11.136cm" svg:x="0.6cm" svg:y="2.257cm" draw:page-number="14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Footer" draw:style-name="dp1" draw:master-page-name="Title_20_and_20_Content" presentation:presentation-page-layout-name="AL2T11">
        <draw:custom-shape draw:name="Rectangle 7" draw:style-name="gr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9" draw:style-name="gr1" draw:text-style-name="P1" draw:layer="layout" svg:width="33.857cm" svg:height="19.049cm" svg:x="0.01cm" svg:y="-0.027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1" draw:style-name="gr10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3" draw:style-name="gr55" draw:text-style-name="P44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15" draw:style-name="gr56" draw:text-style-name="P45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17" draw:style-name="gr57" draw:text-style-name="P46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19" draw:style-name="gr58" draw:text-style-name="P47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1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Footer</text:span>
              <text:span text:style-name="T3">
                <text:line-break/>
              </text:span>
              <text:span text:style-name="T3">HTML</text:span>
            </text:p>
          </draw:text-box>
        </draw:frame>
        <draw:frame draw:style-name="gr59" draw:text-style-name="P28" draw:layer="layout" svg:width="20.587cm" svg:height="11.227cm" draw:transform="skewX (-0.000174532925199433) rotate (0.00244346095279206) translate (12cm 1.075cm)">
          <draw:image xlink:href="Pictures/100000010000041C00000286ECEEBB53D8F267D4.png" xlink:type="simple" xlink:show="embed" xlink:actuate="onLoad" draw:mime-type="image/png">
            <text:p/>
          </draw:image>
        </draw:frame>
        <presentation:notes draw:style-name="dp2">
          <draw:page-thumbnail draw:style-name="gr9" draw:layer="layout" svg:width="19.798cm" svg:height="11.136cm" svg:x="0.6cm" svg:y="2.257cm" draw:page-number="15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16" draw:style-name="dp1" draw:master-page-name="Title_20_and_20_Content" presentation:presentation-page-layout-name="AL2T11">
        <draw:custom-shape draw:name="Rectangle 39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40" draw:style-name="gr22" draw:text-style-name="P1" draw:layer="layout" svg:width="33.857cm" svg:height="19.049cm" svg:x="0cm" svg:y="0.451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41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42" draw:style-name="gr60" draw:text-style-name="P44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43" draw:style-name="gr61" draw:text-style-name="P45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6" draw:style-name="gr62" draw:text-style-name="P46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44" draw:style-name="gr63" draw:text-style-name="P47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7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Footer</text:span>
              <text:span text:style-name="T3">
                <text:line-break/>
              </text:span>
              <text:span text:style-name="T3">CSS</text:span>
            </text:p>
          </draw:text-box>
        </draw:frame>
        <draw:frame draw:style-name="gr64" draw:text-style-name="P28" draw:layer="layout" svg:width="8.999cm" svg:height="16.999cm" svg:x="15.5cm" svg:y="1cm">
          <draw:image xlink:href="Pictures/1000000100000352000005DEBB9571663C99255B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16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draw:page draw:name="page17" draw:style-name="dp1" draw:master-page-name="Title_20_and_20_Content" presentation:presentation-page-layout-name="AL2T11">
        <draw:custom-shape draw:name="Rectangle 45" draw:style-name="gr21" draw:text-style-name="P1" draw:layer="layout" svg:width="33.866cm" svg:height="19.049cm" svg:x="0cm" svg:y="0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46" draw:style-name="gr22" draw:text-style-name="P1" draw:layer="layout" svg:width="33.857cm" svg:height="19.049cm" svg:x="0cm" svg:y="0.451cm">
          <text:p/>
          <draw:enhanced-geometry draw:mirror-horizontal="fals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47" draw:style-name="gr23" draw:text-style-name="P14" draw:layer="layout" svg:width="19.0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48" draw:style-name="gr60" draw:text-style-name="P44" draw:layer="layout" svg:width="19.049cm" svg:height="11.215cm" draw:transform="rotate (1.5707963267949) translate (-0.002cm 19.078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Rectangle 49" draw:style-name="gr61" draw:text-style-name="P45" draw:layer="layout" svg:width="6.949cm" svg:height="11.215cm" draw:transform="rotate (1.5707963267949) translate (-0.002cm 19.05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custom-shape draw:name="Freeform: Shape 7" draw:style-name="gr62" draw:text-style-name="P46" draw:layer="layout" svg:width="10.833cm" svg:height="11.607cm" draw:transform="rotate (0.280648943720688) translate (-2.789cm 4.421cm)">
          <text:p/>
          <draw:enhanced-geometry draw:mirror-horizontal="false" draw:mirror-vertical="false" drawooo:sub-view-size="3900357 4178958" draw:text-areas="0 0 ?f18 ?f19" svg:viewBox="0 0 0 0" draw:type="ooxml-non-primitive" draw:enhanced-path="M 2432225 93939 C 3282786 358491 3900357 1151865 3900357 2089479 3900357 3243466 2964865 4178958 1810878 4178958 1089636 4178958 453744 3813531 78249 3257727 L 0 3128923 831324 244281 997559 164202 C 1247540 58468 1522381 0 1810878 0 2027251 0 2235942 32888 2432225 93939 Z N">
            <draw:equation draw:name="f0" draw:formula="2432225*logwidth/3900357"/>
            <draw:equation draw:name="f1" draw:formula="93939*logheight/4178958"/>
            <draw:equation draw:name="f2" draw:formula="3900357*logwidth/3900357"/>
            <draw:equation draw:name="f3" draw:formula="2089479*logheight/4178958"/>
            <draw:equation draw:name="f4" draw:formula="1810878*logwidth/3900357"/>
            <draw:equation draw:name="f5" draw:formula="4178958*logheight/4178958"/>
            <draw:equation draw:name="f6" draw:formula="78249*logwidth/3900357"/>
            <draw:equation draw:name="f7" draw:formula="3257727*logheight/4178958"/>
            <draw:equation draw:name="f8" draw:formula="0*logwidth/3900357"/>
            <draw:equation draw:name="f9" draw:formula="3128923*logheight/4178958"/>
            <draw:equation draw:name="f10" draw:formula="831324*logwidth/3900357"/>
            <draw:equation draw:name="f11" draw:formula="244281*logheight/4178958"/>
            <draw:equation draw:name="f12" draw:formula="997559*logwidth/3900357"/>
            <draw:equation draw:name="f13" draw:formula="164202*logheight/4178958"/>
            <draw:equation draw:name="f14" draw:formula="1810878*logwidth/3900357"/>
            <draw:equation draw:name="f15" draw:formula="0*logheight/4178958"/>
            <draw:equation draw:name="f16" draw:formula="2432225*logwidth/3900357"/>
            <draw:equation draw:name="f17" draw:formula="93939*logheight/4178958"/>
            <draw:equation draw:name="f18" draw:formula="logwidth"/>
            <draw:equation draw:name="f19" draw:formula="logheight"/>
          </draw:enhanced-geometry>
        </draw:custom-shape>
        <draw:custom-shape draw:name="Rectangle 50" draw:style-name="gr63" draw:text-style-name="P47" draw:layer="layout" svg:width="19.049cm" svg:height="11.215cm" draw:transform="rotate (1.5707963267949) translate (-0.002cm 19.022cm)">
          <text:p/>
          <draw:enhanced-geometry draw:mirror-horizontal="true" draw:mirror-vertical="false" draw:text-areas="0 0 ?f3 ?f2" svg:viewBox="0 0 0 0" draw:type="ooxml-rect" draw:enhanced-path="M 0 0 L ?f3 0 ?f3 ?f2 0 ?f2 Z N">
            <draw:equation draw:name="f0" draw:formula="logwidth/2"/>
            <draw:equation draw:name="f1" draw:formula="logheight/2"/>
            <draw:equation draw:name="f2" draw:formula="logheight"/>
            <draw:equation draw:name="f3" draw:formula="logwidth"/>
          </draw:enhanced-geometry>
        </draw:custom-shape>
        <draw:frame draw:name="Title 8" presentation:style-name="pr4" draw:text-style-name="P20" draw:layer="layout" svg:width="8.892cm" svg:height="9.409cm" svg:x="1.296cm" svg:y="1.63cm" presentation:class="title" presentation:user-transformed="true">
          <draw:text-box>
            <text:p text:style-name="P19">
              <text:span text:style-name="T3">Footer</text:span>
              <text:span text:style-name="T3">
                <text:line-break/>
              </text:span>
              <text:span text:style-name="T3">CSS</text:span>
            </text:p>
          </draw:text-box>
        </draw:frame>
        <draw:frame draw:style-name="gr65" draw:text-style-name="P28" draw:layer="layout" svg:width="18.499cm" svg:height="1.137cm" svg:x="12.501cm" svg:y="9.5cm">
          <draw:image xlink:href="Pictures/10000001000003F30000002BB615D648BFE15B9C.png" xlink:type="simple" xlink:show="embed" xlink:actuate="onLoad" draw:mime-type="image/png">
            <text:p/>
          </draw:image>
        </draw:frame>
        <presentation:notes draw:style-name="dp3">
          <draw:page-thumbnail draw:style-name="gr9" draw:layer="layout" svg:width="19.798cm" svg:height="11.136cm" svg:x="0.6cm" svg:y="2.257cm" draw:page-number="17" presentation:class="page"/>
          <draw:frame presentation:style-name="pr6" draw:text-style-name="P13" draw:layer="layout" svg:width="16.799cm" svg:height="13.364cm" svg:x="2.1cm" svg:y="14.107cm" presentation:class="notes" presentation:placeholder="true">
            <draw:text-box/>
          </draw:frame>
        </presentation:notes>
      </draw:page>
      <presentation:settings presentation:mouse-visible="false"/>
    </office:presentation>
  </office:body>
</office:document-content>
</file>

<file path=meta.xml><?xml version="1.0" encoding="utf-8"?>
<office:document-meta xmlns:presentation="urn:oasis:names:tc:opendocument:xmlns:presentation:1.0" xmlns:officeooo="http://openoffice.org/2009/office" xmlns:grddl="http://www.w3.org/2003/g/data-view#" xmlns:anim="urn:oasis:names:tc:opendocument:xmlns:animation:1.0" xmlns:meta="urn:oasis:names:tc:opendocument:xmlns:meta:1.0" xmlns:smil="urn:oasis:names:tc:opendocument:xmlns:smil-compatible:1.0" xmlns:dc="http://purl.org/dc/elements/1.1/" xmlns:xlink="http://www.w3.org/1999/xlink" xmlns:ooo="http://openoffice.org/2004/office" xmlns:office="urn:oasis:names:tc:opendocument:xmlns:office:1.0" office:version="1.3">
  <office:meta>
    <dc:title>MHW1</dc:title>
    <meta:initial-creator>Concetto Spampinato</meta:initial-creator>
    <meta:editing-cycles>5</meta:editing-cycles>
    <meta:creation-date>2021-03-24T16:57:46</meta:creation-date>
    <dc:date>2022-04-02T23:45:54.992502473</dc:date>
    <meta:editing-duration>PT25M17S</meta:editing-duration>
    <meta:generator>LibreOffice/7.3.1.3$Linux_X86_64 LibreOffice_project/eead5aec017556e2cdbf9dfff06537ec58969b73</meta:generator>
    <meta:document-statistic meta:object-count="226"/>
    <meta:user-defined meta:name="AppVersion">16.0000</meta:user-defined>
    <meta:user-defined meta:name="PresentationFormat">Widescreen</meta:user-defined>
    <meta:user-defined meta:name="Slides" meta:value-type="float">7</meta:user-defined>
  </office:meta>
</office:document-meta>
</file>

<file path=settings.xml><?xml version="1.0" encoding="utf-8"?>
<office:document-settings xmlns:officeooo="http://openoffice.org/2009/office" xmlns:anim="urn:oasis:names:tc:opendocument:xmlns:animation:1.0" xmlns:smil="urn:oasis:names:tc:opendocument:xmlns:smil-compatible:1.0" xmlns:presentation="urn:oasis:names:tc:opendocument:xmlns:presentation:1.0" xmlns:config="urn:oasis:names:tc:opendocument:xmlns:config:1.0" xmlns:xlink="http://www.w3.org/1999/xlink" xmlns:ooo="http://openoffice.org/2004/office" xmlns:office="urn:oasis:names:tc:opendocument:xmlns:office:1.0" office:version="1.3">
  <office:settings>
    <config:config-item-set config:name="ooo:view-settings">
      <config:config-item config:name="VisibleAreaTop" config:type="int">-4207</config:config-item>
      <config:config-item config:name="VisibleAreaLeft" config:type="int">-10901</config:config-item>
      <config:config-item config:name="VisibleAreaWidth" config:type="int">43524</config:config-item>
      <config:config-item config:name="VisibleAreaHeight" config:type="int">23971</config:config-item>
      <config:config-item-map-indexed config:name="Views">
        <config:config-item-map-entry>
          <config:config-item config:name="ViewId" config:type="string">view1</config:config-item>
          <config:config-item config:name="GridIsVisible" config:type="boolean">false</config:config-item>
          <config:config-item config:name="GridIsFront" config:type="boolean">false</config:config-item>
          <config:config-item config:name="IsSnapToGrid" config:type="boolean">true</config:config-item>
          <config:config-item config:name="IsSnapToPageMargins" config:type="boolean">true</config:config-item>
          <config:config-item config:name="IsSnapToSnapLines" config:type="boolean">true</config:config-item>
          <config:config-item config:name="IsSnapToObjectFrame" config:type="boolean">true</config:config-item>
          <config:config-item config:name="IsSnapToObjectPoints" config:type="boolean">false</config:config-item>
          <config:config-item config:name="IsPlusHandlesAlwaysVisible" config:type="boolean">false</config:config-item>
          <config:config-item config:name="IsFrameDragSingles" config:type="boolean">true</config:config-item>
          <config:config-item config:name="EliminatePolyPointLimitAngle" config:type="int">1500</config:config-item>
          <config:config-item config:name="IsEliminatePolyPoints" config:type="boolean">false</config:config-item>
          <config:config-item config:name="VisibleLayers" config:type="base64Binary">Hw==</config:config-item>
          <config:config-item config:name="PrintableLayers" config:type="base64Binary">Hw==</config:config-item>
          <config:config-item config:name="LockedLayers" config:type="base64Binary"/>
          <config:config-item config:name="NoAttribs" config:type="boolean">false</config:config-item>
          <config:config-item config:name="NoColors" config:type="boolean">true</config:config-item>
          <config:config-item config:name="RulerIsVisible" config:type="boolean">false</config:config-item>
          <config:config-item config:name="PageKind" config:type="short">0</config:config-item>
          <config:config-item config:name="SelectedPage" config:type="short">13</config:config-item>
          <config:config-item config:name="IsLayerMode" config:type="boolean">false</config:config-item>
          <config:config-item config:name="IsDoubleClickTextEdit" config:type="boolean">true</config:config-item>
          <config:config-item config:name="IsClickChangeRotation" config:type="boolean">true</config:config-item>
          <config:config-item config:name="SlidesPerRow" config:type="short">4</config:config-item>
          <config:config-item config:name="EditMode" config:type="int">0</config:config-item>
          <config:config-item config:name="VisibleAreaTop" config:type="int">-4207</config:config-item>
          <config:config-item config:name="VisibleAreaLeft" config:type="int">-10901</config:config-item>
          <config:config-item config:name="VisibleAreaWidth" config:type="int">43525</config:config-item>
          <config:config-item config:name="VisibleAreaHeight" config:type="int">23972</config:config-item>
          <config:config-item config:name="GridCoarseWidth" config:type="int">2000</config:config-item>
          <config:config-item config:name="GridCoarseHeight" config:type="int">2000</config:config-item>
          <config:config-item config:name="GridFineWidth" config:type="int">500</config:config-item>
          <config:config-item config:name="GridFineHeight" config:type="int">500</config:config-item>
          <config:config-item config:name="GridSnapWidthXNumerator" config:type="int">2000</config:config-item>
          <config:config-item config:name="GridSnapWidthXDenominator" config:type="int">4</config:config-item>
          <config:config-item config:name="GridSnapWidthYNumerator" config:type="int">2000</config:config-item>
          <config:config-item config:name="GridSnapWidthYDenominator" config:type="int">4</config:config-item>
          <config:config-item config:name="IsAngleSnapEnabled" config:type="boolean">false</config:config-item>
          <config:config-item config:name="SnapAngle" config:type="int">1500</config:config-item>
          <config:config-item config:name="ZoomOnPage" config:type="boolean">false</config:config-item>
          <config:config-item config:name="AnchoredTextOverflowLegacy" config:type="boolean">false</config:config-item>
        </config:config-item-map-entry>
      </config:config-item-map-indexed>
    </config:config-item-set>
    <config:config-item-set config:name="ooo:configuration-settings">
      <config:config-item config:name="ApplyUserData" config:type="boolean">true</config:config-item>
      <config:config-item config:name="BitmapTableURL" config:type="string">$(brandbaseurl)/share/palette%3B$(user)/config/standard.sob</config:config-item>
      <config:config-item config:name="CharacterCompressionType" config:type="short">0</config:config-item>
      <config:config-item config:name="ColorTableURL" config:type="string">$(brandbaseurl)/share/palette%3B$(user)/config/standard.soc</config:config-item>
      <config:config-item config:name="DashTableURL" config:type="string">$(brandbaseurl)/share/palette%3B$(user)/config/standard.sod</config:config-item>
      <config:config-item config:name="DefaultTabStop" config:type="int">1250</config:config-item>
      <config:config-item config:name="EmbedAsianScriptFonts" config:type="boolean">true</config:config-item>
      <config:config-item config:name="EmbedComplexScriptFonts" config:type="boolean">true</config:config-item>
      <config:config-item config:name="EmbedFonts" config:type="boolean">false</config:config-item>
      <config:config-item config:name="EmbedLatinScriptFonts" config:type="boolean">true</config:config-item>
      <config:config-item config:name="EmbedOnlyUsedFonts" config:type="boolean">false</config:config-item>
      <config:config-item-map-indexed config:name="ForbiddenCharacters">
        <config:config-item-map-entry>
          <config:config-item config:name="Language" config:type="string">en</config:config-item>
          <config:config-item config:name="Country" config:type="string">US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  <config:config-item-map-entry>
          <config:config-item config:name="Language" config:type="string">it</config:config-item>
          <config:config-item config:name="Country" config:type="string">IT</config:config-item>
          <config:config-item config:name="Variant" config:type="string"/>
          <config:config-item config:name="BeginLine" config:type="string"/>
          <config:config-item config:name="EndLine" config:type="string"/>
        </config:config-item-map-entry>
      </config:config-item-map-indexed>
      <config:config-item config:name="GradientTableURL" config:type="string">$(brandbaseurl)/share/palette%3B$(user)/config/standard.sog</config:config-item>
      <config:config-item config:name="HandoutsHorizontal" config:type="boolean">true</config:config-item>
      <config:config-item config:name="HatchTableURL" config:type="string">$(brandbaseurl)/share/palette%3B$(user)/config/standard.soh</config:config-item>
      <config:config-item config:name="IsKernAsianPunctuation" config:type="boolean">false</config:config-item>
      <config:config-item config:name="IsPrintBooklet" config:type="boolean">false</config:config-item>
      <config:config-item config:name="IsPrintBookletBack" config:type="boolean">true</config:config-item>
      <config:config-item config:name="IsPrintBookletFront" config:type="boolean">true</config:config-item>
      <config:config-item config:name="IsPrintDate" config:type="boolean">false</config:config-item>
      <config:config-item config:name="IsPrintDrawing" config:type="boolean">true</config:config-item>
      <config:config-item config:name="IsPrintFitPage" config:type="boolean">false</config:config-item>
      <config:config-item config:name="IsPrintHandout" config:type="boolean">false</config:config-item>
      <config:config-item config:name="IsPrintHiddenPages" config:type="boolean">true</config:config-item>
      <config:config-item config:name="IsPrintNotes" config:type="boolean">false</config:config-item>
      <config:config-item config:name="IsPrintOutline" config:type="boolean">false</config:config-item>
      <config:config-item config:name="IsPrintPageName" config:type="boolean">false</config:config-item>
      <config:config-item config:name="IsPrintTilePage" config:type="boolean">false</config:config-item>
      <config:config-item config:name="IsPrintTime" config:type="boolean">false</config:config-item>
      <config:config-item config:name="LineEndTableURL" config:type="string">$(brandbaseurl)/share/palette%3B$(user)/config/standard.soe</config:config-item>
      <config:config-item config:name="LoadReadonly" config:type="boolean">false</config:config-item>
      <config:config-item config:name="PageNumberFormat" config:type="int">4</config:config-item>
      <config:config-item config:name="ParagraphSummation" config:type="boolean">true</config:config-item>
      <config:config-item config:name="PrintQuality" config:type="int">0</config:config-item>
      <config:config-item config:name="PrinterIndependentLayout" config:type="string">low-resolution</config:config-item>
      <config:config-item config:name="PrinterName" config:type="string"/>
      <config:config-item config:name="PrinterPaperFromSetup" config:type="boolean">false</config:config-item>
      <config:config-item config:name="PrinterSetup" config:type="base64Binary"/>
      <config:config-item config:name="SaveThumbnail" config:type="boolean">true</config:config-item>
      <config:config-item config:name="SaveVersionOnClose" config:type="boolean">false</config:config-item>
      <config:config-item config:name="SlidesPerHandout" config:type="short">6</config:config-item>
      <config:config-item config:name="UpdateFromTemplate" config:type="boolean">true</config:config-item>
    </config:config-item-set>
  </office:settings>
</office:document-settings>
</file>

<file path=styles.xml><?xml version="1.0" encoding="utf-8"?>
<office:document-styles xmlns:officeooo="http://openoffice.org/2009/office" xmlns:anim="urn:oasis:names:tc:opendocument:xmlns:animation:1.0" xmlns:smil="urn:oasis:names:tc:opendocument:xmlns:smil-compatible:1.0" xmlns:presentation="urn:oasis:names:tc:opendocument:xmlns:presentation:1.0" xmlns:css3t="http://www.w3.org/TR/css3-text/" xmlns:rpt="http://openoffice.org/2005/report" xmlns:dc="http://purl.org/dc/elements/1.1/" xmlns:chart="urn:oasis:names:tc:opendocument:xmlns:chart:1.0" xmlns:svg="urn:oasis:names:tc:opendocument:xmlns:svg-compatible:1.0" xmlns:draw="urn:oasis:names:tc:opendocument:xmlns:drawing:1.0" xmlns:text="urn:oasis:names:tc:opendocument:xmlns:text:1.0" xmlns:oooc="http://openoffice.org/2004/calc" xmlns:style="urn:oasis:names:tc:opendocument:xmlns:style:1.0" xmlns:ooow="http://openoffice.org/2004/writer" xmlns:meta="urn:oasis:names:tc:opendocument:xmlns:meta:1.0" xmlns:xlink="http://www.w3.org/1999/xlink" xmlns:fo="urn:oasis:names:tc:opendocument:xmlns:xsl-fo-compatible:1.0" xmlns:ooo="http://openoffice.org/2004/office" xmlns:office="urn:oasis:names:tc:opendocument:xmlns:office:1.0" xmlns:dr3d="urn:oasis:names:tc:opendocument:xmlns:dr3d:1.0" xmlns:table="urn:oasis:names:tc:opendocument:xmlns:table:1.0" xmlns:number="urn:oasis:names:tc:opendocument:xmlns:datastyle:1.0" xmlns:of="urn:oasis:names:tc:opendocument:xmlns:of:1.2" xmlns:calcext="urn:org:documentfoundation:names:experimental:calc:xmlns:calcext:1.0" xmlns:tableooo="http://openoffice.org/2009/table" xmlns:drawooo="http://openoffice.org/2010/draw" xmlns:grddl="http://www.w3.org/2003/g/data-view#" xmlns:loext="urn:org:documentfoundation:names:experimental:office:xmlns:loext:1.0" xmlns:dom="http://www.w3.org/2001/xml-events" xmlns:field="urn:openoffice:names:experimental:ooo-ms-interop:xmlns:field:1.0" xmlns:math="http://www.w3.org/1998/Math/MathML" xmlns:form="urn:oasis:names:tc:opendocument:xmlns:form:1.0" xmlns:script="urn:oasis:names:tc:opendocument:xmlns:script:1.0" xmlns:xhtml="http://www.w3.org/1999/xhtml" office:version="1.3">
  <office:font-face-decls>
    <style:font-face style:name="Calibri" svg:font-family="Calibri"/>
    <style:font-face style:name="Calibri Light" svg:font-family="'Calibri Light'"/>
    <style:font-face style:name="Calibri1" svg:font-family="Calibri" style:font-pitch="variable"/>
    <style:font-face style:name="DejaVu Sans" svg:font-family="'DejaVu Sans'" style:font-family-generic="system" style:font-pitch="variable"/>
    <style:font-face style:name="Liberation Sans" svg:font-family="'Liberation Sans'" style:font-family-generic="roman" style:font-pitch="variable"/>
    <style:font-face style:name="Liberation Sans1" svg:font-family="'Liberation Sans'" style:font-pitch="variable"/>
    <style:font-face style:name="Liberation Serif" svg:font-family="'Liberation Serif'" style:font-pitch="variable"/>
    <style:font-face style:name="Liberation Serif1" svg:font-family="'Liberation Serif'" style:font-family-generic="roman" style:font-pitch="variable"/>
    <style:font-face style:name="Lohit Devanagari" svg:font-family="'Lohit Devanagari'" style:font-family-generic="system" style:font-pitch="variable"/>
    <style:font-face style:name="MS Gothic" svg:font-family="'MS Gothic'" style:font-pitch="variable"/>
    <style:font-face style:name="Noto Sans" svg:font-family="'Noto Sans'" style:font-family-generic="roman" style:font-pitch="variable"/>
    <style:font-face style:name="Noto Sans CJK SC" svg:font-family="'Noto Sans CJK SC'" style:font-family-generic="system" style:font-pitch="variable"/>
    <style:font-face style:name="Noto Sans1" svg:font-family="'Noto Sans'" style:font-family-generic="swiss" style:font-pitch="variable"/>
    <style:font-face style:name="Tahoma" svg:font-family="Tahoma" style:font-pitch="variable"/>
  </office:font-face-decls>
  <office:styles>
    <draw:gradient draw:name="Blu_20_pieno" draw:display-name="Blu pieno" draw:style="linear" draw:start-color="#729fcf" draw:end-color="#355269" draw:start-intensity="100%" draw:end-intensity="100%" draw:angle="30deg" draw:border="0%"/>
    <draw:gradient draw:name="Forme" draw:style="rectangular" draw:cx="50%" draw:cy="50%" draw:start-color="#cccccc" draw:end-color="#ffffff" draw:start-intensity="100%" draw:end-intensity="100%" draw:angle="0deg" draw:border="0%"/>
    <draw:gradient draw:name="Giallo_20_pieno" draw:display-name="Giallo pieno" draw:style="linear" draw:start-color="#ffde59" draw:end-color="#b47804" draw:start-intensity="100%" draw:end-intensity="100%" draw:angle="30deg" draw:border="0%"/>
    <draw:gradient draw:name="Gradient_20_1" draw:display-name="Gradient 1" draw:style="linear" draw:start-color="#000000" draw:end-color="#2f5597" draw:start-intensity="100%" draw:end-intensity="100%" draw:angle="200deg" draw:border="0%"/>
    <draw:gradient draw:name="Gradient_20_10" draw:display-name="Gradient 10" draw:style="linear" draw:start-color="#4472c4" draw:end-color="#000000" draw:start-intensity="100%" draw:end-intensity="100%" draw:angle="310deg" draw:border="2%"/>
    <draw:gradient draw:name="Gradient_20_11" draw:display-name="Gradient 11" draw:style="linear" draw:start-color="#000000" draw:end-color="#4472c4" draw:start-intensity="100%" draw:end-intensity="100%" draw:angle="76.1deg" draw:border="29%"/>
    <draw:gradient draw:name="Gradient_20_12" draw:display-name="Gradient 12" draw:style="linear" draw:start-color="#8faadc" draw:end-color="#000000" draw:start-intensity="100%" draw:end-intensity="100%" draw:angle="300deg" draw:border="1%"/>
    <draw:gradient draw:name="Gradient_20_2" draw:display-name="Gradient 2" draw:style="linear" draw:start-color="#203864" draw:end-color="#4472c4" draw:start-intensity="100%" draw:end-intensity="100%" draw:angle="230deg" draw:border="21%"/>
    <draw:gradient draw:name="Gradient_20_3" draw:display-name="Gradient 3" draw:style="linear" draw:start-color="#000000" draw:end-color="#2f5597" draw:start-intensity="100%" draw:end-intensity="100%" draw:angle="230deg" draw:border="1%"/>
    <draw:gradient draw:name="Gradient_20_4" draw:display-name="Gradient 4" draw:style="linear" draw:start-color="#2f5597" draw:end-color="#000000" draw:start-intensity="100%" draw:end-intensity="100%" draw:angle="200deg" draw:border="3%"/>
    <draw:gradient draw:name="Gradient_20_5" draw:display-name="Gradient 5" draw:style="linear" draw:start-color="#2f5597" draw:end-color="#000000" draw:start-intensity="100%" draw:end-intensity="100%" draw:angle="50deg" draw:border="3%"/>
    <draw:gradient draw:name="Gradient_20_6" draw:display-name="Gradient 6" draw:style="linear" draw:start-color="#8faadc" draw:end-color="#4472c4" draw:start-intensity="100%" draw:end-intensity="100%" draw:angle="129.9deg" draw:border="15%"/>
    <draw:gradient draw:name="Gradient_20_7" draw:display-name="Gradient 7" draw:style="linear" draw:start-color="#000000" draw:end-color="#2f5597" draw:start-intensity="100%" draw:end-intensity="100%" draw:angle="310deg" draw:border="1%"/>
    <draw:gradient draw:name="Gradient_20_8" draw:display-name="Gradient 8" draw:style="linear" draw:start-color="#000000" draw:end-color="#2f5597" draw:start-intensity="100%" draw:end-intensity="100%" draw:angle="230deg" draw:border="8%"/>
    <draw:gradient draw:name="Gradient_20_9" draw:display-name="Gradient 9" draw:style="linear" draw:start-color="#4472c4" draw:end-color="#000000" draw:start-intensity="100%" draw:end-intensity="100%" draw:angle="210deg" draw:border="1%"/>
    <draw:gradient draw:name="Pieno" draw:style="linear" draw:start-color="#ffffff" draw:end-color="#cccccc" draw:start-intensity="100%" draw:end-intensity="100%" draw:angle="30deg" draw:border="0%"/>
    <draw:gradient draw:name="Rosso_20_pieno" draw:display-name="Rosso pieno" draw:style="linear" draw:start-color="#ff6d6d" draw:end-color="#c9211e" draw:start-intensity="100%" draw:end-intensity="100%" draw:angle="30deg" draw:border="0%"/>
    <draw:gradient draw:name="Verde_20_pieno" draw:display-name="Verde pieno" draw:style="linear" draw:start-color="#77bc65" draw:end-color="#127622" draw:start-intensity="100%" draw:end-intensity="100%" draw:angle="30deg" draw:border="0%"/>
    <draw:opacity draw:name="msTransGradient_20_1" draw:display-name="msTransGradient 1" draw:style="linear" draw:start="83%" draw:end="0%" draw:angle="230deg" draw:border="21%"/>
    <draw:opacity draw:name="msTransGradient_20_10" draw:display-name="msTransGradient 10" draw:style="linear" draw:start="11%" draw:end="0%" draw:angle="300deg" draw:border="1%"/>
    <draw:opacity draw:name="msTransGradient_20_11" draw:display-name="msTransGradient 11" draw:style="linear" draw:start="46%" draw:end="0%" draw:angle="210deg" draw:border="1%"/>
    <draw:opacity draw:name="msTransGradient_20_12" draw:display-name="msTransGradient 12" draw:style="linear" draw:start="29%" draw:end="30%" draw:angle="310deg" draw:border="2%"/>
    <draw:opacity draw:name="msTransGradient_20_13" draw:display-name="msTransGradient 13" draw:style="linear" draw:start="0%" draw:end="43%" draw:angle="76.1deg" draw:border="29%"/>
    <draw:opacity draw:name="msTransGradient_20_14" draw:display-name="msTransGradient 14" draw:style="linear" draw:start="11%" draw:end="0%" draw:angle="300deg" draw:border="1%"/>
    <draw:opacity draw:name="msTransGradient_20_15" draw:display-name="msTransGradient 15" draw:style="linear" draw:start="46%" draw:end="0%" draw:angle="210deg" draw:border="1%"/>
    <draw:opacity draw:name="msTransGradient_20_16" draw:display-name="msTransGradient 16" draw:style="linear" draw:start="29%" draw:end="30%" draw:angle="310deg" draw:border="2%"/>
    <draw:opacity draw:name="msTransGradient_20_17" draw:display-name="msTransGradient 17" draw:style="linear" draw:start="0%" draw:end="43%" draw:angle="76.1deg" draw:border="29%"/>
    <draw:opacity draw:name="msTransGradient_20_18" draw:display-name="msTransGradient 18" draw:style="linear" draw:start="11%" draw:end="0%" draw:angle="300deg" draw:border="1%"/>
    <draw:opacity draw:name="msTransGradient_20_19" draw:display-name="msTransGradient 19" draw:style="linear" draw:start="46%" draw:end="0%" draw:angle="210deg" draw:border="1%"/>
    <draw:opacity draw:name="msTransGradient_20_2" draw:display-name="msTransGradient 2" draw:style="linear" draw:start="41%" draw:end="0%" draw:angle="230deg" draw:border="1%"/>
    <draw:opacity draw:name="msTransGradient_20_20" draw:display-name="msTransGradient 20" draw:style="linear" draw:start="29%" draw:end="30%" draw:angle="310deg" draw:border="2%"/>
    <draw:opacity draw:name="msTransGradient_20_21" draw:display-name="msTransGradient 21" draw:style="linear" draw:start="0%" draw:end="43%" draw:angle="76.1deg" draw:border="29%"/>
    <draw:opacity draw:name="msTransGradient_20_22" draw:display-name="msTransGradient 22" draw:style="linear" draw:start="11%" draw:end="0%" draw:angle="300deg" draw:border="1%"/>
    <draw:opacity draw:name="msTransGradient_20_23" draw:display-name="msTransGradient 23" draw:style="linear" draw:start="46%" draw:end="0%" draw:angle="210deg" draw:border="1%"/>
    <draw:opacity draw:name="msTransGradient_20_24" draw:display-name="msTransGradient 24" draw:style="linear" draw:start="29%" draw:end="30%" draw:angle="310deg" draw:border="2%"/>
    <draw:opacity draw:name="msTransGradient_20_25" draw:display-name="msTransGradient 25" draw:style="linear" draw:start="0%" draw:end="43%" draw:angle="76.1deg" draw:border="29%"/>
    <draw:opacity draw:name="msTransGradient_20_26" draw:display-name="msTransGradient 26" draw:style="linear" draw:start="11%" draw:end="0%" draw:angle="300deg" draw:border="1%"/>
    <draw:opacity draw:name="msTransGradient_20_27" draw:display-name="msTransGradient 27" draw:style="linear" draw:start="46%" draw:end="0%" draw:angle="210deg" draw:border="1%"/>
    <draw:opacity draw:name="msTransGradient_20_28" draw:display-name="msTransGradient 28" draw:style="linear" draw:start="29%" draw:end="30%" draw:angle="310deg" draw:border="2%"/>
    <draw:opacity draw:name="msTransGradient_20_29" draw:display-name="msTransGradient 29" draw:style="linear" draw:start="0%" draw:end="43%" draw:angle="76.1deg" draw:border="29%"/>
    <draw:opacity draw:name="msTransGradient_20_3" draw:display-name="msTransGradient 3" draw:style="linear" draw:start="0%" draw:end="73%" draw:angle="200deg" draw:border="3%"/>
    <draw:opacity draw:name="msTransGradient_20_30" draw:display-name="msTransGradient 30" draw:style="linear" draw:start="11%" draw:end="0%" draw:angle="300deg" draw:border="1%"/>
    <draw:opacity draw:name="msTransGradient_20_4" draw:display-name="msTransGradient 4" draw:style="linear" draw:start="0%" draw:end="27%" draw:angle="50deg" draw:border="3%"/>
    <draw:opacity draw:name="msTransGradient_20_5" draw:display-name="msTransGradient 5" draw:style="linear" draw:start="0%" draw:end="26%" draw:angle="129.9deg" draw:border="15%"/>
    <draw:opacity draw:name="msTransGradient_20_6" draw:display-name="msTransGradient 6" draw:style="linear" draw:start="34%" draw:end="50%" draw:angle="310deg" draw:border="1%"/>
    <draw:opacity draw:name="msTransGradient_20_7" draw:display-name="msTransGradient 7" draw:style="linear" draw:start="46%" draw:end="0%" draw:angle="210deg" draw:border="1%"/>
    <draw:opacity draw:name="msTransGradient_20_8" draw:display-name="msTransGradient 8" draw:style="linear" draw:start="29%" draw:end="30%" draw:angle="310deg" draw:border="2%"/>
    <draw:opacity draw:name="msTransGradient_20_9" draw:display-name="msTransGradient 9" draw:style="linear" draw:start="0%" draw:end="43%" draw:angle="76.1deg" draw:border="29%"/>
    <draw:marker draw:name="Arrow" svg:viewBox="0 0 20 30" svg:d="M10 0l-10 30h20z"/>
    <style:default-style style:family="graphic">
      <style:graphic-properties svg:stroke-color="#3465a4" draw:fill-color="#729fcf" fo:wrap-option="no-wrap"/>
      <style:paragraph-properties style:text-autospace="ideograph-alpha" style:punctuation-wrap="simple" style:line-break="strict" style:writing-mode="lr-tb" style:font-independent-line-spacing="false">
        <style:tab-stops/>
      </style:paragraph-properties>
      <style:text-properties style:use-window-font-color="true" loext:opacity="0%" style:font-name="Liberation Serif1" fo:font-size="24pt" fo:language="it" fo:country="IT" style:font-name-asian="DejaVu Sans" style:font-size-asian="24pt" style:language-asian="zh" style:country-asian="CN" style:font-name-complex="DejaVu Sans" style:font-size-complex="24pt" style:language-complex="hi" style:country-complex="IN"/>
    </style:default-style>
    <style:style style:name="standard" style:family="graphic">
      <style:graphic-properties draw:stroke="solid" svg:stroke-width="0cm" svg:stroke-color="#3465a4" draw:marker-start-width="0.2cm" draw:marker-start-center="false" draw:marker-end-width="0.2cm" draw:marker-end-center="false" draw:fill="solid" draw:fill-color="#729fcf" draw:textarea-horizontal-align="justify" fo:padding-top="0.125cm" fo:padding-bottom="0.125cm" fo:padding-left="0.25cm" fo:padding-right="0.25cm" fo:wrap-option="wrap" draw:shadow="hidden" draw:shadow-offset-x="0.2cm" draw:shadow-offset-y="0.2cm" draw:shadow-color="#808080">
        <text:list-style style:name="standard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cm" fo:margin-bottom="0cm" fo:line-height="100%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18pt" fo:font-style="normal" fo:text-shadow="none" style:text-underline-style="none" fo:font-weight="normal" style:letter-kerning="true" style:font-name-asian="Noto Sans CJK SC" style:font-family-asian="'Noto Sans CJK SC'" style:font-family-generic-asian="system" style:font-pitch-asian="variable" style:font-size-asian="18pt" style:font-style-asian="normal" style:font-weight-asian="normal" style:font-name-complex="Lohit Devanagari" style:font-family-complex="'Lohit Devanagari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/>
    </style:style>
    <style:style style:name="objectwithoutfill" style:family="graphic" style:parent-style-name="standard">
      <style:graphic-properties draw:fill="none"/>
    </style:style>
    <style:style style:name="Oggetto_20_senza_20_riempimento_20_e_20_linee" style:display-name="Oggetto senza riempimento e linee" style:family="graphic" style:parent-style-name="standard">
      <style:graphic-properties draw:stroke="none" draw:fill="none"/>
    </style:style>
    <style:style style:name="Text" style:family="graphic">
      <style:graphic-properties draw:stroke="solid" svg:stroke-color="#cccccc" draw:fill="solid" draw:fill-color="#eeeeee"/>
      <style:text-properties style:font-name="Noto Sans" fo:font-family="'Noto Sans'" style:font-family-generic="roman" style:font-pitch="variable"/>
    </style:style>
    <style:style style:name="A4" style:family="graphic" style:parent-style-name="Text">
      <style:graphic-properties draw:fill="none"/>
      <style:text-properties fo:font-size="18pt"/>
    </style:style>
    <style:style style:name="Title_20_A4" style:display-name="Title A4" style:family="graphic" style:parent-style-name="A4">
      <style:graphic-properties draw:stroke="none"/>
      <style:text-properties fo:font-size="44pt"/>
    </style:style>
    <style:style style:name="Heading_20_A4" style:display-name="Heading A4" style:family="graphic" style:parent-style-name="A4">
      <style:graphic-properties draw:stroke="none"/>
      <style:text-properties fo:font-size="24pt"/>
    </style:style>
    <style:style style:name="Text_20_A4" style:display-name="Text A4" style:family="graphic" style:parent-style-name="A4">
      <style:graphic-properties draw:stroke="none"/>
    </style:style>
    <style:style style:name="A4" style:family="graphic" style:parent-style-name="Text">
      <style:graphic-properties draw:fill="none"/>
      <style:text-properties fo:font-size="18pt"/>
    </style:style>
    <style:style style:name="Title_20_A0" style:display-name="Title A0" style:family="graphic" style:parent-style-name="A4">
      <style:graphic-properties draw:stroke="none"/>
      <style:text-properties fo:font-size="96pt"/>
    </style:style>
    <style:style style:name="Heading_20_A0" style:display-name="Heading A0" style:family="graphic" style:parent-style-name="A4">
      <style:graphic-properties draw:stroke="none"/>
      <style:text-properties fo:font-size="71.9000015258789pt"/>
    </style:style>
    <style:style style:name="Text_20_A0" style:display-name="Text A0" style:family="graphic" style:parent-style-name="A4">
      <style:graphic-properties draw:stroke="none"/>
    </style:style>
    <style:style style:name="Graphic" style:family="graphic">
      <style:graphic-properties draw:fill="solid" draw:fill-color="#ffffff"/>
      <style:text-properties style:font-name="Liberation Sans" fo:font-family="'Liberation Sans'" style:font-family-generic="roman" style:font-pitch="variable" fo:font-size="18pt"/>
    </style:style>
    <style:style style:name="Shapes" style:family="graphic" style:parent-style-name="Graphic">
      <style:graphic-properties draw:stroke="none" draw:fill="gradient" draw:fill-gradient-name="Forme"/>
      <style:text-properties fo:font-size="14pt" fo:font-weight="bold"/>
    </style:style>
    <style:style style:name="Filled" style:family="graphic" style:parent-style-name="Shapes">
      <style:graphic-properties draw:fill="gradient" draw:fill-gradient-name="Pieno"/>
    </style:style>
    <style:style style:name="Filled_20_Blue" style:display-name="Filled Blue" style:family="graphic" style:parent-style-name="Filled">
      <style:graphic-properties draw:fill-gradient-name="Blu_20_pieno"/>
      <style:text-properties fo:color="#ffffff" loext:opacity="100%"/>
    </style:style>
    <style:style style:name="Filled_20_Green" style:display-name="Filled Green" style:family="graphic" style:parent-style-name="Filled">
      <style:graphic-properties draw:fill-gradient-name="Verde_20_pieno"/>
      <style:text-properties fo:color="#ffffff" loext:opacity="100%" style:font-name="Liberation Sans" fo:font-family="'Liberation Sans'" style:font-family-generic="roman" style:font-pitch="variable"/>
    </style:style>
    <style:style style:name="Filled_20_Red" style:display-name="Filled Red" style:family="graphic" style:parent-style-name="Filled">
      <style:graphic-properties draw:fill-gradient-name="Rosso_20_pieno"/>
      <style:text-properties fo:color="#ffffff" loext:opacity="100%"/>
    </style:style>
    <style:style style:name="Filled_20_Yellow" style:display-name="Filled Yellow" style:family="graphic" style:parent-style-name="Filled">
      <style:graphic-properties draw:fill-gradient-name="Giallo_20_pieno"/>
      <style:text-properties fo:color="#ffffff" loext:opacity="100%"/>
    </style:style>
    <style:style style:name="Outlined" style:family="graphic" style:parent-style-name="Shapes">
      <style:graphic-properties draw:stroke="solid" svg:stroke-width="0.081cm" svg:stroke-color="#000000" draw:fill="none"/>
    </style:style>
    <style:style style:name="Outlined_20_Blue" style:display-name="Outlined Blue" style:family="graphic" style:parent-style-name="Outlined">
      <style:graphic-properties svg:stroke-color="#355269"/>
      <style:text-properties fo:color="#355269" loext:opacity="100%"/>
    </style:style>
    <style:style style:name="Outlined_20_Green" style:display-name="Outlined Green" style:family="graphic" style:parent-style-name="Outlined">
      <style:graphic-properties svg:stroke-color="#127622"/>
      <style:text-properties fo:color="#127622" loext:opacity="100%"/>
    </style:style>
    <style:style style:name="Outlined_20_Red" style:display-name="Outlined Red" style:family="graphic" style:parent-style-name="Outlined">
      <style:graphic-properties svg:stroke-color="#c9211e"/>
      <style:text-properties fo:color="#c9211e" loext:opacity="100%"/>
    </style:style>
    <style:style style:name="Outlined_20_Yellow" style:display-name="Outlined Yellow" style:family="graphic" style:parent-style-name="Outlined">
      <style:graphic-properties draw:stroke="solid" svg:stroke-color="#b47804"/>
      <style:text-properties fo:color="#b47804" loext:opacity="100%"/>
    </style:style>
    <style:style style:name="Lines" style:family="graphic" style:parent-style-name="Graphic">
      <style:graphic-properties draw:stroke="solid" svg:stroke-color="#000000" draw:fill="none"/>
    </style:style>
    <style:style style:name="Arrow_20_Line" style:display-name="Arrow Line" style:family="graphic" style:parent-style-name="Lines">
      <style:graphic-properties draw:marker-start="Arrow" draw:marker-start-width="0.2cm" draw:marker-end="Arrow" draw:marker-end-width="0.2cm" draw:show-unit="true"/>
    </style:style>
    <style:style style:name="Arrow_20_Dashed" style:display-name="Arrow Dashed" style:family="graphic" style:parent-style-name="Lines">
      <style:graphic-properties draw:stroke="dash"/>
    </style:style>
    <style:style style:name="Title_20_Slide-background" style:display-name="Title Slide-background" style:family="presentation">
      <style:graphic-properties draw:stroke="none" draw:fill="solid" draw:fill-color="#ffffff"/>
      <style:text-properties style:letter-kerning="true"/>
    </style:style>
    <style:style style:name="Title_20_Slide-backgroundobjects" style:display-name="Title Slide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Title_20_Slide-notes" style:display-name="Title Slide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Title_20_Slide-outline1" style:display-name="Title Slide-outline1" style:family="presentation">
      <style:graphic-properties draw:stroke="none" draw:fill="none" draw:auto-grow-height="false" draw:fit-to-size="false" style:shrink-to-fit="true">
        <text:list-style style:name="Title_20_Slide-outline1" style:display-name="Title Slide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 fo:line-height="9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8pt" fo:letter-spacing="normal" fo:language="it" fo:country="I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8pt" style:font-style-asian="normal" style:font-weight-asian="normal" style:font-name-complex="Lohit Devanagari" style:font-family-complex="'Lohit Devanagari'" style:font-family-generic-complex="system" style:font-pitch-complex="variable" style:font-size-complex="28pt" style:font-style-complex="normal" style:font-weight-complex="normal" style:text-emphasize="none" style:font-relief="none" style:text-overline-style="none" style:text-overline-color="font-color" fo:hyphenate="false"/>
    </style:style>
    <style:style style:name="Title_20_Slide-outline2" style:display-name="Title Slide-outline2" style:family="presentation" style:parent-style-name="Title_20_Slide-outline1">
      <style:paragraph-properties fo:margin-top="0.4cm" fo:margin-bottom="0cm" fo:line-height="90%" fo:text-align="start" style:punctuation-wrap="hanging" style:writing-mode="lr-tb"/>
      <style:text-properties fo:font-variant="normal" fo:text-transform="none" fo:color="#000000" loext:opacity="100%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/>
    </style:style>
    <style:style style:name="Title_20_Slide-outline3" style:display-name="Title Slide-outline3" style:family="presentation" style:parent-style-name="Title_20_Slide-outline2">
      <style:paragraph-properties fo:margin-top="0.3cm" fo:margin-bottom="0cm" fo:line-height="90%" fo:text-align="start" style:punctuation-wrap="hanging" style:writing-mode="lr-tb"/>
      <style:text-properties fo:font-variant="normal" fo:text-transform="none" fo:color="#000000" loext:opacity="100%" style:text-line-through-style="none" style:text-line-through-type="none" style:text-position="0% 100%" style:font-name="Calibri" fo:font-family="Calibri" fo:font-size="18pt" fo:letter-spacing="normal" fo:font-style="normal" style:text-underline-style="none" fo:font-weight="normal" fo:background-color="transparent" style:font-size-asian="18pt" style:font-style-asian="normal" style:font-weight-asian="normal" style:font-size-complex="18pt" style:font-style-complex="normal" style:font-weight-complex="normal" fo:hyphenate="false"/>
    </style:style>
    <style:style style:name="Title_20_Slide-outline4" style:display-name="Title Slide-outline4" style:family="presentation" style:parent-style-name="Title_20_Slide-outline3">
      <style:paragraph-properties fo:margin-top="0.2cm" fo:margin-bottom="0cm" fo:line-height="90%" fo:text-align="start" style:punctuation-wrap="hanging" style:writing-mode="lr-tb"/>
      <style:text-properties fo:font-variant="normal" fo:text-transform="none" fo:color="#000000" loext:opacity="100%" style:text-line-through-style="none" style:text-line-through-type="none" style:text-position="0% 100%" style:font-name="Calibri" fo:font-family="Calibri" fo:font-size="18pt" fo:letter-spacing="normal" fo:font-style="normal" style:text-underline-style="none" fo:font-weight="normal" fo:background-color="transparent" style:font-size-asian="18pt" style:font-style-asian="normal" style:font-weight-asian="normal" style:font-size-complex="18pt" style:font-style-complex="normal" style:font-weight-complex="normal" fo:hyphenate="false"/>
    </style:style>
    <style:style style:name="Title_20_Slide-outline5" style:display-name="Title Slide-outline5" style:family="presentation" style:parent-style-name="Title_20_Slide-outline4">
      <style:paragraph-properties fo:margin-top="0.1cm" fo:margin-bottom="0cm"/>
      <style:text-properties fo:font-size="20pt" style:font-size-asian="20pt" style:font-size-complex="20pt"/>
    </style:style>
    <style:style style:name="Title_20_Slide-outline6" style:display-name="Title Slide-outline6" style:family="presentation" style:parent-style-name="Title_20_Slide-outline5">
      <style:paragraph-properties fo:margin-top="0.1cm" fo:margin-bottom="0cm"/>
      <style:text-properties fo:font-size="20pt" style:font-size-asian="20pt" style:font-size-complex="20pt"/>
    </style:style>
    <style:style style:name="Title_20_Slide-outline7" style:display-name="Title Slide-outline7" style:family="presentation" style:parent-style-name="Title_20_Slide-outline6">
      <style:paragraph-properties fo:margin-top="0.1cm" fo:margin-bottom="0cm"/>
      <style:text-properties fo:font-size="20pt" style:font-size-asian="20pt" style:font-size-complex="20pt"/>
    </style:style>
    <style:style style:name="Title_20_Slide-outline8" style:display-name="Title Slide-outline8" style:family="presentation" style:parent-style-name="Title_20_Slide-outline7">
      <style:paragraph-properties fo:margin-top="0.1cm" fo:margin-bottom="0cm"/>
      <style:text-properties fo:font-size="20pt" style:font-size-asian="20pt" style:font-size-complex="20pt"/>
    </style:style>
    <style:style style:name="Title_20_Slide-outline9" style:display-name="Title Slide-outline9" style:family="presentation" style:parent-style-name="Title_20_Slide-outline8">
      <style:paragraph-properties fo:margin-top="0.1cm" fo:margin-bottom="0cm"/>
      <style:text-properties fo:font-size="20pt" style:font-size-asian="20pt" style:font-size-complex="20pt"/>
    </style:style>
    <style:style style:name="Title_20_Slide-subtitle" style:display-name="Title Slide-subtitle" style:family="presentation">
      <style:graphic-properties draw:stroke="none" draw:fill="none" draw:textarea-vertical-align="middle">
        <text:list-style style:name="Title_20_Slide-subtitle" style:display-name="Title Slide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Title_20_Slide-title" style:display-name="Title Slide-title" style:family="presentation">
      <style:graphic-properties draw:stroke="none" draw:fill="none" draw:textarea-vertical-align="middle">
        <text:list-style style:name="Title_20_Slide-title" style:display-name="Title Slide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18pt" fo:letter-spacing="normal" fo:language="it" fo:country="I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18pt" style:font-style-asian="normal" style:font-weight-asian="normal" style:font-name-complex="Lohit Devanagari" style:font-family-complex="'Lohit Devanagari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 fo:hyphenate="false"/>
    </style:style>
    <style:style style:name="Title_20_and_20_Content-background" style:display-name="Title and Content-background" style:family="presentation">
      <style:graphic-properties draw:stroke="none" draw:fill="solid" draw:fill-color="#ffffff"/>
      <style:text-properties style:letter-kerning="true"/>
    </style:style>
    <style:style style:name="Title_20_and_20_Content-backgroundobjects" style:display-name="Title and Content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Title_20_and_20_Content-notes" style:display-name="Title and Content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Title_20_and_20_Content-outline1" style:display-name="Title and Content-outline1" style:family="presentation">
      <style:graphic-properties draw:stroke="none" draw:fill="none" draw:auto-grow-height="false" draw:fit-to-size="false" style:shrink-to-fit="true">
        <text:list-style style:name="Title_20_and_20_Content-outline1" style:display-name="Title and Content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 fo:line-height="9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28pt" fo:letter-spacing="normal" fo:language="it" fo:country="I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8pt" style:font-style-asian="normal" style:font-weight-asian="normal" style:font-name-complex="Lohit Devanagari" style:font-family-complex="'Lohit Devanagari'" style:font-family-generic-complex="system" style:font-pitch-complex="variable" style:font-size-complex="28pt" style:font-style-complex="normal" style:font-weight-complex="normal" style:text-emphasize="none" style:font-relief="none" style:text-overline-style="none" style:text-overline-color="font-color" fo:hyphenate="false"/>
    </style:style>
    <style:style style:name="Title_20_and_20_Content-outline2" style:display-name="Title and Content-outline2" style:family="presentation" style:parent-style-name="Title_20_and_20_Content-outline1">
      <style:paragraph-properties fo:margin-top="0.4cm" fo:margin-bottom="0cm" fo:line-height="90%" fo:text-align="start" style:punctuation-wrap="hanging" style:writing-mode="lr-tb"/>
      <style:text-properties fo:font-variant="normal" fo:text-transform="none" fo:color="#000000" loext:opacity="100%" style:text-line-through-style="none" style:text-line-through-type="none" style:text-position="0% 100%" style:font-name="Calibri" fo:font-family="Calibri" fo:font-size="20pt" fo:letter-spacing="normal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 fo:hyphenate="false"/>
    </style:style>
    <style:style style:name="Title_20_and_20_Content-outline3" style:display-name="Title and Content-outline3" style:family="presentation" style:parent-style-name="Title_20_and_20_Content-outline2">
      <style:paragraph-properties fo:margin-top="0.3cm" fo:margin-bottom="0cm" fo:line-height="90%" fo:text-align="start" style:punctuation-wrap="hanging" style:writing-mode="lr-tb"/>
      <style:text-properties fo:font-variant="normal" fo:text-transform="none" fo:color="#000000" loext:opacity="100%" style:text-line-through-style="none" style:text-line-through-type="none" style:text-position="0% 100%" style:font-name="Calibri" fo:font-family="Calibri" fo:font-size="18pt" fo:letter-spacing="normal" fo:font-style="normal" style:text-underline-style="none" fo:font-weight="normal" fo:background-color="transparent" style:font-size-asian="18pt" style:font-style-asian="normal" style:font-weight-asian="normal" style:font-size-complex="18pt" style:font-style-complex="normal" style:font-weight-complex="normal" fo:hyphenate="false"/>
    </style:style>
    <style:style style:name="Title_20_and_20_Content-outline4" style:display-name="Title and Content-outline4" style:family="presentation" style:parent-style-name="Title_20_and_20_Content-outline3">
      <style:paragraph-properties fo:margin-top="0.2cm" fo:margin-bottom="0cm" fo:line-height="90%" fo:text-align="start" style:punctuation-wrap="hanging" style:writing-mode="lr-tb"/>
      <style:text-properties fo:font-variant="normal" fo:text-transform="none" fo:color="#000000" loext:opacity="100%" style:text-line-through-style="none" style:text-line-through-type="none" style:text-position="0% 100%" style:font-name="Calibri" fo:font-family="Calibri" fo:font-size="18pt" fo:letter-spacing="normal" fo:font-style="normal" style:text-underline-style="none" fo:font-weight="normal" fo:background-color="transparent" style:font-size-asian="18pt" style:font-style-asian="normal" style:font-weight-asian="normal" style:font-size-complex="18pt" style:font-style-complex="normal" style:font-weight-complex="normal" fo:hyphenate="false"/>
    </style:style>
    <style:style style:name="Title_20_and_20_Content-outline5" style:display-name="Title and Content-outline5" style:family="presentation" style:parent-style-name="Title_20_and_20_Content-outline4">
      <style:paragraph-properties fo:margin-top="0.1cm" fo:margin-bottom="0cm"/>
      <style:text-properties fo:font-size="20pt" style:font-size-asian="20pt" style:font-size-complex="20pt"/>
    </style:style>
    <style:style style:name="Title_20_and_20_Content-outline6" style:display-name="Title and Content-outline6" style:family="presentation" style:parent-style-name="Title_20_and_20_Content-outline5">
      <style:paragraph-properties fo:margin-top="0.1cm" fo:margin-bottom="0cm"/>
      <style:text-properties fo:font-size="20pt" style:font-size-asian="20pt" style:font-size-complex="20pt"/>
    </style:style>
    <style:style style:name="Title_20_and_20_Content-outline7" style:display-name="Title and Content-outline7" style:family="presentation" style:parent-style-name="Title_20_and_20_Content-outline6">
      <style:paragraph-properties fo:margin-top="0.1cm" fo:margin-bottom="0cm"/>
      <style:text-properties fo:font-size="20pt" style:font-size-asian="20pt" style:font-size-complex="20pt"/>
    </style:style>
    <style:style style:name="Title_20_and_20_Content-outline8" style:display-name="Title and Content-outline8" style:family="presentation" style:parent-style-name="Title_20_and_20_Content-outline7">
      <style:paragraph-properties fo:margin-top="0.1cm" fo:margin-bottom="0cm"/>
      <style:text-properties fo:font-size="20pt" style:font-size-asian="20pt" style:font-size-complex="20pt"/>
    </style:style>
    <style:style style:name="Title_20_and_20_Content-outline9" style:display-name="Title and Content-outline9" style:family="presentation" style:parent-style-name="Title_20_and_20_Content-outline8">
      <style:paragraph-properties fo:margin-top="0.1cm" fo:margin-bottom="0cm"/>
      <style:text-properties fo:font-size="20pt" style:font-size-asian="20pt" style:font-size-complex="20pt"/>
    </style:style>
    <style:style style:name="Title_20_and_20_Content-subtitle" style:display-name="Title and Content-subtitle" style:family="presentation">
      <style:graphic-properties draw:stroke="none" draw:fill="none" draw:textarea-vertical-align="middle">
        <text:list-style style:name="Title_20_and_20_Content-subtitle" style:display-name="Title and Content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loext:opacity="0%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Title_20_and_20_Content-title" style:display-name="Title and Content-title" style:family="presentation">
      <style:graphic-properties draw:stroke="none" draw:fill="none" draw:textarea-vertical-align="middle">
        <text:list-style style:name="Title_20_and_20_Content-title" style:display-name="Title and Content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line-height="100%" fo:text-align="start" style:punctuation-wrap="hanging" style:writing-mode="lr-tb"/>
      <style:text-properties fo:font-variant="normal" fo:text-transform="none" fo:color="#000000" loext:opacity="100%" style:text-outline="false" style:text-line-through-style="none" style:text-line-through-type="none" style:text-position="0% 100%" style:font-name="Calibri" fo:font-family="Calibri" fo:font-size="18pt" fo:letter-spacing="normal" fo:language="it" fo:country="I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18pt" style:font-style-asian="normal" style:font-weight-asian="normal" style:font-name-complex="Lohit Devanagari" style:font-family-complex="'Lohit Devanagari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 fo:hyphenate="false"/>
    </style:style>
    <style:presentation-page-layout style:name="AL0T26">
      <presentation:placeholder presentation:object="handout" svg:x="2.058cm" svg:y="1.743cm" svg:width="10.556cm" svg:height="-0.231cm"/>
      <presentation:placeholder presentation:object="handout" svg:x="15.414cm" svg:y="1.743cm" svg:width="10.556cm" svg:height="-0.231cm"/>
      <presentation:placeholder presentation:object="handout" svg:x="2.058cm" svg:y="3.612cm" svg:width="10.556cm" svg:height="-0.231cm"/>
      <presentation:placeholder presentation:object="handout" svg:x="15.414cm" svg:y="3.612cm" svg:width="10.556cm" svg:height="-0.231cm"/>
      <presentation:placeholder presentation:object="handout" svg:x="2.058cm" svg:y="5.481cm" svg:width="10.556cm" svg:height="-0.231cm"/>
      <presentation:placeholder presentation:object="handout" svg:x="15.414cm" svg:y="5.481cm" svg:width="10.556cm" svg:height="-0.231cm"/>
    </style:presentation-page-layout>
    <style:presentation-page-layout style:name="AL1T0">
      <presentation:placeholder presentation:object="title" svg:x="2.058cm" svg:y="1.743cm" svg:width="23.912cm" svg:height="3.507cm"/>
      <presentation:placeholder presentation:object="subtitle" svg:x="2.058cm" svg:y="5.838cm" svg:width="23.912cm" svg:height="13.23cm"/>
    </style:presentation-page-layout>
    <style:presentation-page-layout style:name="AL2T11">
      <presentation:placeholder presentation:object="title" svg:x="2.058cm" svg:y="1.743cm" svg:width="23.912cm" svg:height="3.507cm"/>
      <presentation:placeholder presentation:object="object" svg:x="2.058cm" svg:y="5.838cm" svg:width="23.912cm" svg:height="13.23cm"/>
    </style:presentation-page-layout>
  </office:styles>
  <office:automatic-styles>
    <style:page-layout style:name="PM0">
      <style:page-layout-properties fo:margin-top="0cm" fo:margin-bottom="0cm" fo:margin-left="0cm" fo:margin-right="0cm" fo:page-width="21cm" fo:page-height="29.7cm" style:print-orientation="portrait"/>
    </style:page-layout>
    <style:page-layout style:name="PM1">
      <style:page-layout-properties fo:margin-top="0cm" fo:margin-bottom="0cm" fo:margin-left="0cm" fo:margin-right="0cm" fo:page-width="33.867cm" fo:page-height="19.05cm" style:print-orientation="landscape"/>
    </style:page-layout>
    <style:style style:name="Mdp1" style:family="drawing-page">
      <style:drawing-page-properties draw:background-size="border" draw:fill="solid" draw:fill-color="#ffffff"/>
    </style:style>
    <style:style style:name="Mdp2" style:family="drawing-page">
      <style:drawing-page-properties presentation:display-header="true" presentation:display-footer="true" presentation:display-page-number="false" presentation:display-date-time="true"/>
    </style:style>
    <style:style style:name="Mgr1" style:family="graphic" style:parent-style-name="standard">
      <style:graphic-properties draw:stroke="none" draw:fill="none" draw:fill-color="#ffffff" draw:auto-grow-height="false" fo:min-height="1.485cm"/>
      <style:paragraph-properties style:writing-mode="lr-tb"/>
    </style:style>
    <style:style style:name="Mgr2" style:family="graphic" style:parent-style-name="standard">
      <style:graphic-properties draw:stroke="none" draw:fill="none" draw:fill-color="#ffffff" draw:textarea-vertical-align="bottom" draw:auto-grow-height="false" fo:min-height="1.485cm"/>
      <style:paragraph-properties style:writing-mode="lr-tb"/>
    </style:style>
    <style:style style:name="Mpr1" style:family="presentation" style:parent-style-name="Title_20_Slide-title">
      <style:graphic-properties draw:stroke="none" svg:stroke-width="0cm" draw:fill="none" draw:textarea-vertical-align="bottom" draw:auto-grow-height="false" draw:fit-to-size="false" style:shrink-to-fit="false" fo:min-height="3.181cm" fo:padding-top="0.127cm" fo:padding-bottom="0.127cm" fo:padding-left="0.254cm" fo:padding-right="0.254cm" fo:wrap-option="wrap"/>
      <style:paragraph-properties style:writing-mode="lr-tb"/>
    </style:style>
    <style:style style:name="Mpr2" style:family="presentation" style:parent-style-name="Title_20_Slide-backgroundobjects">
      <style:graphic-properties draw:stroke="none" svg:stroke-width="0cm" draw:fill="none" draw:fill-color="#ffffff" draw:textarea-vertical-align="middle" draw:auto-grow-height="false" draw:fit-to-size="false" style:shrink-to-fit="false" fo:min-height="11.049cm" fo:padding-top="0.127cm" fo:padding-bottom="0.127cm" fo:padding-left="0.254cm" fo:padding-right="0.254cm" fo:wrap-option="wrap"/>
      <style:paragraph-properties style:writing-mode="lr-tb"/>
    </style:style>
    <style:style style:name="Mpr3" style:family="presentation" style:parent-style-name="Title_20_Slide-backgroundobjects">
      <style:graphic-properties draw:stroke="none" draw:fill="none" draw:fill-color="#ffffff" draw:auto-grow-height="false" fo:min-height="1.485cm"/>
      <style:paragraph-properties style:writing-mode="lr-tb"/>
    </style:style>
    <style:style style:name="Mpr4" style:family="presentation" style:parent-style-name="Title_20_Slide-backgroundobjects">
      <style:graphic-properties draw:stroke="none" draw:fill="none" draw:fill-color="#ffffff" draw:textarea-vertical-align="bottom" draw:auto-grow-height="false" fo:min-height="1.485cm"/>
      <style:paragraph-properties style:writing-mode="lr-tb"/>
    </style:style>
    <style:style style:name="Mpr5" style:family="presentation" style:parent-style-name="Title_20_and_20_Content-title">
      <style:graphic-properties draw:stroke="none" svg:stroke-width="0cm" draw:fill="none" draw:textarea-vertical-align="middle" draw:auto-grow-height="false" draw:fit-to-size="false" style:shrink-to-fit="false" fo:min-height="3.181cm" fo:padding-top="0.127cm" fo:padding-bottom="0.127cm" fo:padding-left="0.254cm" fo:padding-right="0.254cm" fo:wrap-option="wrap"/>
      <style:paragraph-properties style:writing-mode="lr-tb"/>
    </style:style>
    <style:style style:name="Mpr6" style:family="presentation" style:parent-style-name="Title_20_and_20_Content-outline1">
      <style:graphic-properties draw:stroke="none" svg:stroke-width="0cm" draw:fill="none" draw:textarea-vertical-align="top" draw:auto-grow-height="false" draw:fit-to-size="false" style:shrink-to-fit="false" fo:min-height="11.049cm" fo:padding-top="0.127cm" fo:padding-bottom="0.127cm" fo:padding-left="0.254cm" fo:padding-right="0.254cm" fo:wrap-option="wrap"/>
      <style:paragraph-properties style:writing-mode="lr-tb"/>
    </style:style>
    <style:style style:name="Mpr7" style:family="presentation" style:parent-style-name="Title_20_and_20_Content-backgroundobjects">
      <style:graphic-properties draw:stroke="none" svg:stroke-width="0cm" draw:fill="none" draw:fill-color="#ffffff" draw:textarea-vertical-align="middle" draw:auto-grow-height="false" draw:fit-to-size="false" style:shrink-to-fit="false" fo:min-height="11.049cm" fo:padding-top="0.127cm" fo:padding-bottom="0.127cm" fo:padding-left="0.254cm" fo:padding-right="0.254cm" fo:wrap-option="wrap"/>
      <style:paragraph-properties style:writing-mode="lr-tb"/>
    </style:style>
    <style:style style:name="Mpr8" style:family="presentation" style:parent-style-name="Title_20_and_20_Content-backgroundobjects">
      <style:graphic-properties draw:stroke="none" draw:fill="none" draw:fill-color="#ffffff" draw:auto-grow-height="false" fo:min-height="1.485cm"/>
      <style:paragraph-properties style:writing-mode="lr-tb"/>
    </style:style>
    <style:style style:name="Mpr9" style:family="presentation" style:parent-style-name="Title_20_and_20_Content-backgroundobjects">
      <style:graphic-properties draw:stroke="none" draw:fill="none" draw:fill-color="#ffffff" draw:textarea-vertical-align="bottom" draw:auto-grow-height="false" fo:min-height="1.485cm"/>
      <style:paragraph-properties style:writing-mode="lr-tb"/>
    </style:style>
    <style:style style:name="MP1" style:family="paragraph">
      <style:text-properties fo:font-size="14pt" style:font-size-asian="14pt" style:font-size-complex="14pt"/>
    </style:style>
    <style:style style:name="MP2" style:family="paragraph">
      <loext:graphic-properties draw:fill="none" draw:fill-color="#ffffff"/>
      <style:text-properties fo:font-size="14pt" style:font-size-asian="14pt" style:font-size-complex="14pt"/>
    </style:style>
    <style:style style:name="MP3" style:family="paragraph">
      <style:paragraph-properties fo:text-align="end"/>
      <style:text-properties fo:font-size="14pt" style:font-size-asian="14pt" style:font-size-complex="14pt"/>
    </style:style>
    <style:style style:name="MP4" style:family="paragraph">
      <loext:graphic-properties draw:fill="none" draw:fill-color="#ffffff"/>
      <style:paragraph-properties fo:text-align="end"/>
      <style:text-properties fo:font-size="14pt" style:font-size-asian="14pt" style:font-size-complex="14pt"/>
    </style:style>
    <style:style style:name="MP5" style:family="paragraph">
      <style:paragraph-properties fo:margin-top="0cm" fo:margin-bottom="0cm" fo:line-height="90%" fo:text-align="center" style:punctuation-wrap="hanging" style:writing-mode="lr-tb"/>
      <style:text-properties fo:font-size="60pt" fo:hyphenate="false"/>
    </style:style>
    <style:style style:name="MP6" style:family="paragraph">
      <loext:graphic-properties draw:fill="none"/>
      <style:paragraph-properties fo:text-align="start" style:font-independent-line-spacing="true"/>
      <style:text-properties fo:font-size="60pt"/>
    </style:style>
    <style:style style:name="MP7" style:family="paragraph">
      <style:paragraph-properties fo:margin-left="0cm" fo:margin-right="0cm" fo:margin-top="0cm" fo:margin-bottom="0cm" fo:line-height="100%" fo:text-align="start" fo:text-indent="0cm" style:punctuation-wrap="hanging" style:writing-mode="lr-tb"/>
      <style:text-properties fo:font-size="14pt" style:font-size-asian="14pt" style:font-size-complex="14pt" fo:hyphenate="false"/>
    </style:style>
    <style:style style:name="MP8" style:family="paragraph">
      <loext:graphic-properties draw:fill="none" draw:fill-color="#ffffff"/>
      <style:paragraph-properties fo:text-align="start" style:font-independent-line-spacing="true"/>
      <style:text-properties fo:font-size="12pt" style:font-size-asian="14pt" style:font-size-complex="14pt"/>
    </style:style>
    <style:style style:name="MP9" style:family="paragraph">
      <style:paragraph-properties fo:text-align="center"/>
      <style:text-properties fo:font-size="14pt" style:font-size-asian="14pt" style:font-size-complex="14pt"/>
    </style:style>
    <style:style style:name="MP10" style:family="paragraph">
      <style:paragraph-properties fo:margin-left="0cm" fo:margin-right="0cm" fo:margin-top="0cm" fo:margin-bottom="0cm" fo:line-height="100%" fo:text-align="end" fo:text-indent="0cm" style:punctuation-wrap="hanging" style:writing-mode="lr-tb"/>
      <style:text-properties fo:font-size="14pt" style:font-size-asian="14pt" style:font-size-complex="14pt" fo:hyphenate="false"/>
    </style:style>
    <style:style style:name="MP11" style:family="paragraph">
      <style:paragraph-properties fo:margin-top="0cm" fo:margin-bottom="0cm" fo:line-height="90%" fo:text-align="start" style:punctuation-wrap="hanging" style:writing-mode="lr-tb"/>
      <style:text-properties fo:font-size="44pt" fo:hyphenate="false"/>
    </style:style>
    <style:style style:name="MP12" style:family="paragraph">
      <loext:graphic-properties draw:fill="none"/>
      <style:paragraph-properties fo:text-align="start" style:font-independent-line-spacing="true"/>
      <style:text-properties fo:font-size="44pt"/>
    </style:style>
    <style:style style:name="MP13" style:family="paragraph">
      <style:paragraph-properties fo:margin-left="0cm" fo:margin-right="0cm" fo:margin-top="0.353cm" fo:margin-bottom="0cm" fo:line-height="90%" fo:text-align="start" fo:text-indent="0cm" style:punctuation-wrap="hanging" style:writing-mode="lr-tb"/>
      <style:text-properties fo:font-size="28pt" fo:hyphenate="false"/>
    </style:style>
    <style:style style:name="MP14" style:family="paragraph">
      <style:paragraph-properties fo:margin-left="0cm" fo:margin-right="0cm" fo:margin-top="0.176cm" fo:margin-bottom="0cm" fo:line-height="90%" fo:text-align="start" fo:text-indent="0cm" style:punctuation-wrap="hanging" style:writing-mode="lr-tb"/>
      <style:text-properties fo:font-size="28pt" fo:hyphenate="false"/>
    </style:style>
    <style:style style:name="MP15" style:family="paragraph">
      <loext:graphic-properties draw:fill="none"/>
      <style:paragraph-properties fo:text-align="start" style:font-independent-line-spacing="true"/>
      <style:text-properties fo:font-size="28pt"/>
    </style:style>
    <style:style style:name="MT1" style:family="text">
      <style:text-properties fo:font-variant="normal" fo:text-transform="none" fo:color="#000000" loext:opacity="100%" style:text-line-through-style="none" style:text-line-through-type="none" style:text-position="0% 100%" style:font-name="Calibri Light" fo:font-size="60pt" fo:letter-spacing="normal" fo:language="en" fo:country="US" fo:font-style="normal" style:text-underline-style="none" fo:font-weight="normal" fo:background-color="transparent" style:font-size-asian="60pt" style:font-style-asian="normal" style:font-weight-asian="normal" style:font-size-complex="60pt" style:font-style-complex="normal" style:font-weight-complex="normal"/>
    </style:style>
    <style:style style:name="MT2" style:family="text">
      <style:text-properties fo:font-variant="normal" fo:text-transform="none" fo:color="#8b8b8b" loext:opacity="100%" style:text-line-through-style="none" style:text-line-through-type="none" style:text-position="0% 100%" style:font-name="Calibri" fo:font-size="12pt" fo:letter-spacing="normal" fo:language="it" fo:country="IT" fo:font-style="normal" style:text-underline-style="none" fo:font-weight="normal" fo:background-color="transparent" style:font-size-asian="12pt" style:font-style-asian="normal" style:font-weight-asian="normal" style:font-size-complex="12pt" style:font-style-complex="normal" style:font-weight-complex="normal"/>
    </style:style>
    <style:style style:name="MT3" style:family="text">
      <style:text-properties fo:font-variant="normal" fo:text-transform="none" fo:color="#000000" loext:opacity="100%" style:text-line-through-style="none" style:text-line-through-type="none" style:text-position="0% 100%" style:font-name="Calibri Light" fo:font-size="44pt" fo:letter-spacing="normal" fo:language="en" fo:country="US" fo:font-style="normal" style:text-underline-style="none" fo:font-weight="normal" fo:background-color="transparent" style:font-size-asian="44pt" style:font-style-asian="normal" style:font-weight-asian="normal" style:font-size-complex="44pt" style:font-style-complex="normal" style:font-weight-complex="normal"/>
    </style:style>
    <style:style style:name="MT4" style:family="text">
      <style:text-properties fo:font-variant="normal" fo:text-transform="none" fo:color="#000000" loext:opacity="100%" style:text-line-through-style="none" style:text-line-through-type="none" style:text-position="0% 100%" style:font-name="Calibri" fo:font-size="28pt" fo:letter-spacing="normal" fo:language="en" fo:country="US" fo:font-style="normal" style:text-underline-style="none" fo:font-weight="normal" fo:background-color="transparent" style:font-size-asian="28pt" style:font-style-asian="normal" style:font-weight-asian="normal" style:font-size-complex="28pt" style:font-style-complex="normal" style:font-weight-complex="normal"/>
    </style:style>
    <style:style style:name="MT5" style:family="text">
      <style:text-properties fo:font-variant="normal" fo:text-transform="none" fo:color="#000000" loext:opacity="100%" style:text-line-through-style="none" style:text-line-through-type="none" style:text-position="0% 100%" style:font-name="Calibri" fo:font-size="24pt" fo:letter-spacing="normal" fo:language="en" fo:country="US" fo:font-style="normal" style:text-underline-style="none" fo:font-weight="normal" fo:background-color="transparent" style:font-size-asian="24pt" style:font-style-asian="normal" style:font-weight-asian="normal" style:font-size-complex="24pt" style:font-style-complex="normal" style:font-weight-complex="normal"/>
    </style:style>
    <style:style style:name="MT6" style:family="text">
      <style:text-properties fo:font-variant="normal" fo:text-transform="none" fo:color="#000000" loext:opacity="100%" style:text-line-through-style="none" style:text-line-through-type="none" style:text-position="0% 100%" style:font-name="Calibri" fo:font-size="20pt" fo:letter-spacing="normal" fo:language="en" fo:country="US" fo:font-style="normal" style:text-underline-style="none" fo:font-weight="normal" fo:background-color="transparent" style:font-size-asian="20pt" style:font-style-asian="normal" style:font-weight-asian="normal" style:font-size-complex="20pt" style:font-style-complex="normal" style:font-weight-complex="normal"/>
    </style:style>
    <style:style style:name="MT7" style:family="text">
      <style:text-properties fo:font-variant="normal" fo:text-transform="none" fo:color="#000000" loext:opacity="100%" style:text-line-through-style="none" style:text-line-through-type="none" style:text-position="0% 100%" style:font-name="Calibri" fo:font-size="18pt" fo:letter-spacing="normal" fo:language="en" fo:country="US" fo:font-style="normal" style:text-underline-style="none" fo:font-weight="normal" fo:background-color="transparent" style:font-size-asian="18pt" style:font-style-asian="normal" style:font-weight-asian="normal" style:font-size-complex="18pt" style:font-style-complex="normal" style:font-weight-complex="normal"/>
    </style:style>
    <text:list-style style:name="ML1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2">
      <text:list-level-style-number text:level="1" style:num-format="">
        <style:list-level-properties text:min-label-width="0.6cm"/>
        <style:text-properties fo:color="#000000" fo:font-size="100%"/>
      </text:list-level-style-number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3">
      <text:list-level-style-bullet text:level="1" text:bullet-char="●">
        <style:list-level-properties text:min-label-width="0.6cm"/>
        <style:text-properties fo:font-family="StarSymbol" fo:color="#8b8b8b" fo:font-size="100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4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5">
      <text:list-level-style-bullet text:level="1" text:bullet-char="•">
        <style:list-level-properties text:min-label-width="0.635cm"/>
        <style:text-properties fo:font-family="Arial" style:font-family-generic="swiss" style:font-pitch="variable" fo:color="#000000" fo:font-size="100%"/>
      </text:list-level-style-bullet>
      <text:list-level-style-bullet text:level="2" text:bullet-char="–">
        <style:list-level-properties text:space-before="1.5cm" text:min-label-width="0.9cm"/>
        <style:text-properties fo:font-family="StarSymbol" style:use-window-font-color="true" fo:font-size="75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6">
      <text:list-level-style-bullet text:level="1" text:bullet-char="•">
        <style:list-level-properties text:min-label-width="0.635cm"/>
        <style:text-properties fo:font-family="Arial" style:font-family-generic="swiss" style:font-pitch="variable" fo:color="#000000" fo:font-size="100%"/>
      </text:list-level-style-bullet>
      <text:list-level-style-bullet text:level="2" text:bullet-char="•">
        <style:list-level-properties text:space-before="1.27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3" text:bullet-char="●">
        <style:list-level-properties text:space-before="2.8cm" text:min-label-width="0.8cm"/>
        <style:text-properties fo:font-family="StarSymbol" style:use-window-font-color="true" fo:font-size="45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7">
      <text:list-level-style-bullet text:level="1" text:bullet-char="•">
        <style:list-level-properties text:min-label-width="0.635cm"/>
        <style:text-properties fo:font-family="Arial" style:font-family-generic="swiss" style:font-pitch="variable" fo:color="#000000" fo:font-size="100%"/>
      </text:list-level-style-bullet>
      <text:list-level-style-bullet text:level="2" text:bullet-char="•">
        <style:list-level-properties text:space-before="1.27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3" text:bullet-char="•">
        <style:list-level-properties text:space-before="2.54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4" text:bullet-char="–">
        <style:list-level-properties text:space-before="4.2cm" text:min-label-width="0.6cm"/>
        <style:text-properties fo:font-family="StarSymbol" style:use-window-font-color="true" fo:font-size="75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8">
      <text:list-level-style-bullet text:level="1" text:bullet-char="•">
        <style:list-level-properties text:min-label-width="0.635cm"/>
        <style:text-properties fo:font-family="Arial" style:font-family-generic="swiss" style:font-pitch="variable" fo:color="#000000" fo:font-size="100%"/>
      </text:list-level-style-bullet>
      <text:list-level-style-bullet text:level="2" text:bullet-char="•">
        <style:list-level-properties text:space-before="1.27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3" text:bullet-char="•">
        <style:list-level-properties text:space-before="2.54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4" text:bullet-char="•">
        <style:list-level-properties text:space-before="3.81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5" text:bullet-char="●">
        <style:list-level-properties text:space-before="5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  <text:list-style style:name="ML9">
      <text:list-level-style-bullet text:level="1" text:bullet-char="•">
        <style:list-level-properties text:min-label-width="0.635cm"/>
        <style:text-properties fo:font-family="Arial" style:font-family-generic="swiss" style:font-pitch="variable" fo:color="#000000" fo:font-size="100%"/>
      </text:list-level-style-bullet>
      <text:list-level-style-bullet text:level="2" text:bullet-char="•">
        <style:list-level-properties text:space-before="1.27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3" text:bullet-char="•">
        <style:list-level-properties text:space-before="2.54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4" text:bullet-char="•">
        <style:list-level-properties text:space-before="3.81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5" text:bullet-char="•">
        <style:list-level-properties text:space-before="5.08cm" text:min-label-width="0.635cm"/>
        <style:text-properties fo:font-family="Arial" style:font-family-generic="swiss" style:font-pitch="variable" fo:color="#000000" fo:font-size="100%"/>
      </text:list-level-style-bullet>
      <text:list-level-style-bullet text:level="6" text:bullet-char="●">
        <style:list-level-properties text:space-before="6.6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7.8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9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10.2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11.4cm" text:min-label-width="0.6cm"/>
        <style:text-properties fo:font-family="StarSymbol" style:use-window-font-color="true" fo:font-size="45%"/>
      </text:list-level-style-bullet>
    </text:list-style>
  </office:automatic-styles>
  <office:master-styles>
    <draw:layer-set>
      <draw:layer draw:name="layout"/>
      <draw:layer draw:name="background"/>
      <draw:layer draw:name="backgroundobjects"/>
      <draw:layer draw:name="controls"/>
      <draw:layer draw:name="measurelines"/>
    </draw:layer-set>
    <style:handout-master presentation:presentation-page-layout-name="AL0T26" style:page-layout-name="PM0" draw:style-name="Mdp2">
      <draw:page-thumbnail draw:layer="backgroundobjects" svg:width="8.999cm" svg:height="5.061cm" svg:x="1cm" svg:y="3.742cm"/>
      <draw:page-thumbnail draw:layer="backgroundobjects" svg:width="8.999cm" svg:height="5.061cm" svg:x="1cm" svg:y="12.318cm"/>
      <draw:page-thumbnail draw:layer="backgroundobjects" svg:width="8.999cm" svg:height="5.061cm" svg:x="1cm" svg:y="20.894cm"/>
      <draw:page-thumbnail draw:layer="backgroundobjects" svg:width="8.999cm" svg:height="5.061cm" svg:x="11cm" svg:y="3.742cm"/>
      <draw:page-thumbnail draw:layer="backgroundobjects" svg:width="8.999cm" svg:height="5.061cm" svg:x="11cm" svg:y="12.318cm"/>
      <draw:page-thumbnail draw:layer="backgroundobjects" svg:width="8.999cm" svg:height="5.061cm" svg:x="11cm" svg:y="20.894cm"/>
      <draw:frame draw:style-name="Mgr1" draw:text-style-name="MP2" draw:layer="backgroundobjects" svg:width="9.113cm" svg:height="1.484cm" svg:x="0cm" svg:y="0cm" presentation:class="header">
        <draw:text-box>
          <text:p text:style-name="MP1">
            <presentation:header/>
          </text:p>
        </draw:text-box>
      </draw:frame>
      <draw:frame draw:style-name="Mgr1" draw:text-style-name="MP4" draw:layer="backgroundobjects" svg:width="9.113cm" svg:height="1.484cm" svg:x="11.886cm" svg:y="0cm" presentation:class="date-time">
        <draw:text-box>
          <text:p text:style-name="MP3">
            <presentation:date-time/>
          </text:p>
        </draw:text-box>
      </draw:frame>
      <draw:frame draw:style-name="Mgr2" draw:text-style-name="MP2" draw:layer="backgroundobjects" svg:width="9.113cm" svg:height="1.484cm" svg:x="0cm" svg:y="28.215cm" presentation:class="footer">
        <draw:text-box>
          <text:p text:style-name="MP1">
            <presentation:footer/>
          </text:p>
        </draw:text-box>
      </draw:frame>
      <draw:frame draw:style-name="Mgr2" draw:text-style-name="MP4" draw:layer="backgroundobjects" svg:width="9.113cm" svg:height="1.484cm" svg:x="11.886cm" svg:y="28.215cm" presentation:class="page-number">
        <draw:text-box>
          <text:p text:style-name="MP3">
            <text:page-number>&lt;numero&gt;</text:page-number>
          </text:p>
        </draw:text-box>
      </draw:frame>
    </style:handout-master>
    <style:master-page style:name="Title_20_Slide" style:display-name="Title Slide" style:page-layout-name="PM1" draw:style-name="Mdp1">
      <draw:frame draw:name="Title 1" presentation:style-name="Mpr1" draw:text-style-name="MP6" draw:layer="backgroundobjects" svg:width="25.399cm" svg:height="6.631cm" svg:x="4.233cm" svg:y="3.118cm" presentation:class="title" presentation:user-transformed="true">
        <draw:text-box>
          <text:p text:style-name="MP5">
            <text:span text:style-name="MT1">Click to edit Master title style</text:span>
          </text:p>
        </draw:text-box>
      </draw:frame>
      <draw:frame draw:name="Date Placeholder 3" presentation:style-name="Mpr2" draw:text-style-name="MP8" draw:layer="backgroundobjects" svg:width="7.619cm" svg:height="1.013cm" svg:x="2.328cm" svg:y="17.657cm" presentation:class="date-time" presentation:user-transformed="true">
        <draw:text-box>
          <text:p text:style-name="MP7">
            <text:span text:style-name="MT2">
              <presentation:date-time/>
            </text:span>
          </text:p>
        </draw:text-box>
      </draw:frame>
      <draw:frame draw:name="Footer Placeholder 4" presentation:style-name="Mpr2" draw:text-style-name="MP8" draw:layer="backgroundobjects" svg:width="11.429cm" svg:height="1.013cm" svg:x="11.218cm" svg:y="17.657cm" presentation:class="footer" presentation:user-transformed="true">
        <draw:text-box>
          <text:p text:style-name="MP9">
            <presentation:footer/>
          </text:p>
        </draw:text-box>
      </draw:frame>
      <draw:frame draw:name="Slide Number Placeholder 5" presentation:style-name="Mpr2" draw:text-style-name="MP8" draw:layer="backgroundobjects" svg:width="7.619cm" svg:height="1.013cm" svg:x="23.918cm" svg:y="17.657cm" presentation:class="page-number" presentation:user-transformed="true">
        <draw:text-box>
          <text:p text:style-name="MP10">
            <text:span text:style-name="MT2">
              <text:page-number>&lt;numero&gt;</text:page-number>
            </text:span>
          </text:p>
        </draw:text-box>
      </draw:frame>
      <draw:frame presentation:style-name="Title_20_Slide-outline1" draw:layer="backgroundobjects" svg:width="30.479cm" svg:height="11.048cm" svg:x="1.693cm" svg:y="4.457cm" presentation:class="outline" presentation:placeholder="true">
        <draw:text-box/>
      </draw:frame>
      <presentation:notes style:page-layout-name="PM0">
        <draw:page-thumbnail presentation:style-name="Title_20_Slide-title" draw:layer="backgroundobjects" svg:width="19.798cm" svg:height="11.136cm" svg:x="0.6cm" svg:y="2.257cm" presentation:class="page"/>
        <draw:frame presentation:style-name="Title_20_Slide-notes" draw:layer="backgroundobjects" svg:width="16.799cm" svg:height="13.364cm" svg:x="2.1cm" svg:y="14.107cm" presentation:class="notes" presentation:placeholder="true">
          <draw:text-box/>
        </draw:frame>
        <draw:frame presentation:style-name="Mpr3" draw:text-style-name="MP2" draw:layer="backgroundobjects" svg:width="9.113cm" svg:height="1.484cm" svg:x="0cm" svg:y="0cm" presentation:class="header">
          <draw:text-box>
            <text:p text:style-name="MP1">
              <presentation:header/>
            </text:p>
          </draw:text-box>
        </draw:frame>
        <draw:frame presentation:style-name="Mpr3" draw:text-style-name="MP4" draw:layer="backgroundobjects" svg:width="9.113cm" svg:height="1.484cm" svg:x="11.886cm" svg:y="0cm" presentation:class="date-time">
          <draw:text-box>
            <text:p text:style-name="MP3">
              <presentation:date-time/>
            </text:p>
          </draw:text-box>
        </draw:frame>
        <draw:frame presentation:style-name="Mpr4" draw:text-style-name="MP2" draw:layer="backgroundobjects" svg:width="9.113cm" svg:height="1.484cm" svg:x="0cm" svg:y="28.215cm" presentation:class="footer">
          <draw:text-box>
            <text:p text:style-name="MP1">
              <presentation:footer/>
            </text:p>
          </draw:text-box>
        </draw:frame>
        <draw:frame presentation:style-name="Mpr4" draw:text-style-name="MP4" draw:layer="backgroundobjects" svg:width="9.113cm" svg:height="1.484cm" svg:x="11.886cm" svg:y="28.215cm" presentation:class="page-number">
          <draw:text-box>
            <text:p text:style-name="MP3">
              <text:page-number>&lt;numero&gt;</text:page-number>
            </text:p>
          </draw:text-box>
        </draw:frame>
      </presentation:notes>
    </style:master-page>
    <style:master-page style:name="Title_20_and_20_Content" style:display-name="Title and Content" style:page-layout-name="PM1" draw:style-name="Mdp1">
      <draw:frame draw:name="Title 1" presentation:style-name="Mpr5" draw:text-style-name="MP12" draw:layer="backgroundobjects" svg:width="29.209cm" svg:height="3.681cm" svg:x="2.328cm" svg:y="1.014cm" presentation:class="title" presentation:user-transformed="true">
        <draw:text-box>
          <text:p text:style-name="MP11">
            <text:span text:style-name="MT3">Click to edit Master title style</text:span>
          </text:p>
        </draw:text-box>
      </draw:frame>
      <draw:frame draw:name="Content Placeholder 2" presentation:style-name="Mpr6" draw:text-style-name="MP15" draw:layer="backgroundobjects" svg:width="29.209cm" svg:height="12.086cm" svg:x="2.328cm" svg:y="5.071cm" presentation:class="outline" presentation:user-transformed="true">
        <draw:text-box>
          <text:list text:style-name="ML5">
            <text:list-item>
              <text:p text:style-name="MP13">
                <text:span text:style-name="MT4">Click to edit Master text styles</text:span>
              </text:p>
            </text:list-item>
          </text:list>
          <text:list text:style-name="ML6">
            <text:list-item>
              <text:list>
                <text:list-item>
                  <text:p text:style-name="MP14">
                    <text:span text:style-name="MT5">Second level</text:span>
                  </text:p>
                </text:list-item>
              </text:list>
            </text:list-item>
          </text:list>
          <text:list text:style-name="ML7">
            <text:list-item>
              <text:list>
                <text:list-item>
                  <text:list>
                    <text:list-item>
                      <text:p text:style-name="MP14">
                        <text:span text:style-name="MT6">Third level</text:span>
                      </text:p>
                    </text:list-item>
                  </text:list>
                </text:list-item>
              </text:list>
            </text:list-item>
          </text:list>
          <text:list text:style-name="ML8">
            <text:list-item>
              <text:list>
                <text:list-item>
                  <text:list>
                    <text:list-item>
                      <text:list>
                        <text:list-item>
                          <text:p text:style-name="MP14">
                            <text:span text:style-name="MT7">Fourth level</text:span>
                          </text:p>
                        </text:list-item>
                      </text:list>
                    </text:list-item>
                  </text:list>
                </text:list-item>
              </text:list>
            </text:list-item>
          </text:list>
          <text:list text:style-name="ML9">
            <text:list-item>
              <text:list>
                <text:list-item>
                  <text:list>
                    <text:list-item>
                      <text:list>
                        <text:list-item>
                          <text:list>
                            <text:list-item>
                              <text:p text:style-name="MP14">
                                <text:span text:style-name="MT7">Fifth level</text:span>
                              </text:p>
                            </text:list-item>
                          </text:list>
                        </text:list-item>
                      </text:list>
                    </text:list-item>
                  </text:list>
                </text:list-item>
              </text:list>
            </text:list-item>
          </text:list>
        </draw:text-box>
      </draw:frame>
      <draw:frame draw:name="Date Placeholder 3" presentation:style-name="Mpr7" draw:text-style-name="MP8" draw:layer="backgroundobjects" svg:width="7.619cm" svg:height="1.013cm" svg:x="2.328cm" svg:y="17.657cm" presentation:class="date-time" presentation:user-transformed="true">
        <draw:text-box>
          <text:p text:style-name="MP7">
            <text:span text:style-name="MT2">
              <presentation:date-time/>
            </text:span>
          </text:p>
        </draw:text-box>
      </draw:frame>
      <draw:frame draw:name="Footer Placeholder 4" presentation:style-name="Mpr7" draw:text-style-name="MP8" draw:layer="backgroundobjects" svg:width="11.429cm" svg:height="1.013cm" svg:x="11.218cm" svg:y="17.657cm" presentation:class="footer" presentation:user-transformed="true">
        <draw:text-box>
          <text:p text:style-name="MP9">
            <presentation:footer/>
          </text:p>
        </draw:text-box>
      </draw:frame>
      <draw:frame draw:name="Slide Number Placeholder 5" presentation:style-name="Mpr7" draw:text-style-name="MP8" draw:layer="backgroundobjects" svg:width="7.619cm" svg:height="1.013cm" svg:x="23.918cm" svg:y="17.657cm" presentation:class="page-number" presentation:user-transformed="true">
        <draw:text-box>
          <text:p text:style-name="MP10">
            <text:span text:style-name="MT2">
              <text:page-number>&lt;numero&gt;</text:page-number>
            </text:span>
          </text:p>
        </draw:text-box>
      </draw:frame>
      <presentation:notes style:page-layout-name="PM0">
        <draw:page-thumbnail presentation:style-name="Title_20_and_20_Content-title" draw:layer="backgroundobjects" svg:width="19.798cm" svg:height="11.136cm" svg:x="0.6cm" svg:y="2.257cm" presentation:class="page"/>
        <draw:frame presentation:style-name="Title_20_and_20_Content-notes" draw:layer="backgroundobjects" svg:width="16.799cm" svg:height="13.364cm" svg:x="2.1cm" svg:y="14.107cm" presentation:class="notes" presentation:placeholder="true">
          <draw:text-box/>
        </draw:frame>
        <draw:frame presentation:style-name="Mpr8" draw:text-style-name="MP2" draw:layer="backgroundobjects" svg:width="9.113cm" svg:height="1.484cm" svg:x="0cm" svg:y="0cm" presentation:class="header">
          <draw:text-box>
            <text:p text:style-name="MP1">
              <presentation:header/>
            </text:p>
          </draw:text-box>
        </draw:frame>
        <draw:frame presentation:style-name="Mpr8" draw:text-style-name="MP4" draw:layer="backgroundobjects" svg:width="9.113cm" svg:height="1.484cm" svg:x="11.886cm" svg:y="0cm" presentation:class="date-time">
          <draw:text-box>
            <text:p text:style-name="MP3">
              <presentation:date-time/>
            </text:p>
          </draw:text-box>
        </draw:frame>
        <draw:frame presentation:style-name="Mpr9" draw:text-style-name="MP2" draw:layer="backgroundobjects" svg:width="9.113cm" svg:height="1.484cm" svg:x="0cm" svg:y="28.215cm" presentation:class="footer">
          <draw:text-box>
            <text:p text:style-name="MP1">
              <presentation:footer/>
            </text:p>
          </draw:text-box>
        </draw:frame>
        <draw:frame presentation:style-name="Mpr9" draw:text-style-name="MP4" draw:layer="backgroundobjects" svg:width="9.113cm" svg:height="1.484cm" svg:x="11.886cm" svg:y="28.215cm" presentation:class="page-number">
          <draw:text-box>
            <text:p text:style-name="MP3">
              <text:page-number>&lt;numero&gt;</text:page-number>
            </text:p>
          </draw:text-box>
        </draw:frame>
      </presentation:notes>
    </style:master-page>
  </office:master-styles>
</office:document-styles>
</file>